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78" r:id="rId5"/>
    <p:sldId id="264" r:id="rId6"/>
    <p:sldId id="292" r:id="rId7"/>
    <p:sldId id="291" r:id="rId8"/>
    <p:sldId id="277" r:id="rId9"/>
    <p:sldId id="294" r:id="rId10"/>
    <p:sldId id="279" r:id="rId11"/>
    <p:sldId id="280" r:id="rId12"/>
    <p:sldId id="268" r:id="rId13"/>
    <p:sldId id="281" r:id="rId14"/>
    <p:sldId id="274" r:id="rId15"/>
    <p:sldId id="283" r:id="rId16"/>
    <p:sldId id="284" r:id="rId17"/>
    <p:sldId id="275" r:id="rId18"/>
    <p:sldId id="286" r:id="rId19"/>
    <p:sldId id="285" r:id="rId20"/>
    <p:sldId id="287" r:id="rId21"/>
    <p:sldId id="288" r:id="rId22"/>
    <p:sldId id="289" r:id="rId23"/>
    <p:sldId id="290" r:id="rId24"/>
  </p:sldIdLst>
  <p:sldSz cx="18288000" cy="10287000"/>
  <p:notesSz cx="6858000" cy="9144000"/>
  <p:embeddedFontLst>
    <p:embeddedFont>
      <p:font typeface="Gong Gothic Light" panose="020B0600000101010101" charset="-127"/>
      <p:regular r:id="rId25"/>
    </p:embeddedFont>
    <p:embeddedFont>
      <p:font typeface="Hakgyoansim Jiugae R" panose="020B0600000101010101" charset="-127"/>
      <p:regular r:id="rId26"/>
    </p:embeddedFont>
    <p:embeddedFont>
      <p:font typeface="Pretendard Semi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90" autoAdjust="0"/>
  </p:normalViewPr>
  <p:slideViewPr>
    <p:cSldViewPr>
      <p:cViewPr varScale="1">
        <p:scale>
          <a:sx n="70" d="100"/>
          <a:sy n="70" d="100"/>
        </p:scale>
        <p:origin x="2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CD69FFE5-4509-43F5-AC51-C93C4F526B79}"/>
    <pc:docChg chg="undo custSel addSld delSld modSld sldOrd">
      <pc:chgData name="준섭 김" userId="4bf3ea65cd2b878b" providerId="LiveId" clId="{CD69FFE5-4509-43F5-AC51-C93C4F526B79}" dt="2025-06-20T08:25:16.905" v="6240" actId="14100"/>
      <pc:docMkLst>
        <pc:docMk/>
      </pc:docMkLst>
      <pc:sldChg chg="modSp mod">
        <pc:chgData name="준섭 김" userId="4bf3ea65cd2b878b" providerId="LiveId" clId="{CD69FFE5-4509-43F5-AC51-C93C4F526B79}" dt="2025-06-17T06:44:53.933" v="15" actId="5793"/>
        <pc:sldMkLst>
          <pc:docMk/>
          <pc:sldMk cId="3561563047" sldId="261"/>
        </pc:sldMkLst>
        <pc:spChg chg="mod">
          <ac:chgData name="준섭 김" userId="4bf3ea65cd2b878b" providerId="LiveId" clId="{CD69FFE5-4509-43F5-AC51-C93C4F526B79}" dt="2025-06-17T06:44:49.368" v="1" actId="20577"/>
          <ac:spMkLst>
            <pc:docMk/>
            <pc:sldMk cId="3561563047" sldId="261"/>
            <ac:spMk id="12" creationId="{D569F297-717E-6AF4-E2B1-CBB1DEDE6720}"/>
          </ac:spMkLst>
        </pc:spChg>
        <pc:spChg chg="mod">
          <ac:chgData name="준섭 김" userId="4bf3ea65cd2b878b" providerId="LiveId" clId="{CD69FFE5-4509-43F5-AC51-C93C4F526B79}" dt="2025-06-17T06:44:53.933" v="15" actId="5793"/>
          <ac:spMkLst>
            <pc:docMk/>
            <pc:sldMk cId="3561563047" sldId="261"/>
            <ac:spMk id="17" creationId="{2FBB6DDE-D7FA-7620-5C32-9FD304EA18AA}"/>
          </ac:spMkLst>
        </pc:spChg>
      </pc:sldChg>
      <pc:sldChg chg="del">
        <pc:chgData name="준섭 김" userId="4bf3ea65cd2b878b" providerId="LiveId" clId="{CD69FFE5-4509-43F5-AC51-C93C4F526B79}" dt="2025-06-20T08:21:58.798" v="6176" actId="47"/>
        <pc:sldMkLst>
          <pc:docMk/>
          <pc:sldMk cId="1631536067" sldId="266"/>
        </pc:sldMkLst>
      </pc:sldChg>
      <pc:sldChg chg="modSp mod">
        <pc:chgData name="준섭 김" userId="4bf3ea65cd2b878b" providerId="LiveId" clId="{CD69FFE5-4509-43F5-AC51-C93C4F526B79}" dt="2025-06-20T08:25:16.905" v="6240" actId="14100"/>
        <pc:sldMkLst>
          <pc:docMk/>
          <pc:sldMk cId="281375765" sldId="277"/>
        </pc:sldMkLst>
        <pc:spChg chg="mod">
          <ac:chgData name="준섭 김" userId="4bf3ea65cd2b878b" providerId="LiveId" clId="{CD69FFE5-4509-43F5-AC51-C93C4F526B79}" dt="2025-06-20T08:25:16.905" v="6240" actId="14100"/>
          <ac:spMkLst>
            <pc:docMk/>
            <pc:sldMk cId="281375765" sldId="277"/>
            <ac:spMk id="38" creationId="{FC4DA730-A43F-B743-5A61-74A86490D6BD}"/>
          </ac:spMkLst>
        </pc:spChg>
        <pc:picChg chg="mod">
          <ac:chgData name="준섭 김" userId="4bf3ea65cd2b878b" providerId="LiveId" clId="{CD69FFE5-4509-43F5-AC51-C93C4F526B79}" dt="2025-06-20T08:23:42.227" v="6198" actId="1076"/>
          <ac:picMkLst>
            <pc:docMk/>
            <pc:sldMk cId="281375765" sldId="277"/>
            <ac:picMk id="13" creationId="{8481E0A6-DADB-D504-02CC-4D15D174A029}"/>
          </ac:picMkLst>
        </pc:picChg>
        <pc:picChg chg="mod">
          <ac:chgData name="준섭 김" userId="4bf3ea65cd2b878b" providerId="LiveId" clId="{CD69FFE5-4509-43F5-AC51-C93C4F526B79}" dt="2025-06-20T08:23:41.215" v="6197" actId="1076"/>
          <ac:picMkLst>
            <pc:docMk/>
            <pc:sldMk cId="281375765" sldId="277"/>
            <ac:picMk id="17" creationId="{82A11E79-F283-0B50-033F-F05EA02F4373}"/>
          </ac:picMkLst>
        </pc:picChg>
      </pc:sldChg>
      <pc:sldChg chg="modSp mod">
        <pc:chgData name="준섭 김" userId="4bf3ea65cd2b878b" providerId="LiveId" clId="{CD69FFE5-4509-43F5-AC51-C93C4F526B79}" dt="2025-06-20T06:39:51.048" v="472" actId="20577"/>
        <pc:sldMkLst>
          <pc:docMk/>
          <pc:sldMk cId="4168004641" sldId="283"/>
        </pc:sldMkLst>
        <pc:spChg chg="mod">
          <ac:chgData name="준섭 김" userId="4bf3ea65cd2b878b" providerId="LiveId" clId="{CD69FFE5-4509-43F5-AC51-C93C4F526B79}" dt="2025-06-20T06:39:51.048" v="472" actId="20577"/>
          <ac:spMkLst>
            <pc:docMk/>
            <pc:sldMk cId="4168004641" sldId="283"/>
            <ac:spMk id="33" creationId="{4EC6A701-8F4E-0BB0-033B-A78FBEB4ED20}"/>
          </ac:spMkLst>
        </pc:spChg>
      </pc:sldChg>
      <pc:sldChg chg="modSp mod">
        <pc:chgData name="준섭 김" userId="4bf3ea65cd2b878b" providerId="LiveId" clId="{CD69FFE5-4509-43F5-AC51-C93C4F526B79}" dt="2025-06-20T07:13:20.937" v="2262" actId="20577"/>
        <pc:sldMkLst>
          <pc:docMk/>
          <pc:sldMk cId="3246058664" sldId="284"/>
        </pc:sldMkLst>
        <pc:spChg chg="mod">
          <ac:chgData name="준섭 김" userId="4bf3ea65cd2b878b" providerId="LiveId" clId="{CD69FFE5-4509-43F5-AC51-C93C4F526B79}" dt="2025-06-20T07:13:20.937" v="2262" actId="20577"/>
          <ac:spMkLst>
            <pc:docMk/>
            <pc:sldMk cId="3246058664" sldId="284"/>
            <ac:spMk id="36" creationId="{6B4689E6-0BE1-9F6B-02D7-CEAB1DB27542}"/>
          </ac:spMkLst>
        </pc:spChg>
        <pc:picChg chg="mod">
          <ac:chgData name="준섭 김" userId="4bf3ea65cd2b878b" providerId="LiveId" clId="{CD69FFE5-4509-43F5-AC51-C93C4F526B79}" dt="2025-06-20T06:46:30.306" v="768" actId="14100"/>
          <ac:picMkLst>
            <pc:docMk/>
            <pc:sldMk cId="3246058664" sldId="284"/>
            <ac:picMk id="32" creationId="{C67B00E5-B059-555F-88D6-191F3DBAF9D0}"/>
          </ac:picMkLst>
        </pc:picChg>
      </pc:sldChg>
      <pc:sldChg chg="addSp delSp modSp mod">
        <pc:chgData name="준섭 김" userId="4bf3ea65cd2b878b" providerId="LiveId" clId="{CD69FFE5-4509-43F5-AC51-C93C4F526B79}" dt="2025-06-20T07:11:35.991" v="2258" actId="20577"/>
        <pc:sldMkLst>
          <pc:docMk/>
          <pc:sldMk cId="1072502393" sldId="285"/>
        </pc:sldMkLst>
        <pc:spChg chg="add mod">
          <ac:chgData name="준섭 김" userId="4bf3ea65cd2b878b" providerId="LiveId" clId="{CD69FFE5-4509-43F5-AC51-C93C4F526B79}" dt="2025-06-20T07:11:35.991" v="2258" actId="20577"/>
          <ac:spMkLst>
            <pc:docMk/>
            <pc:sldMk cId="1072502393" sldId="285"/>
            <ac:spMk id="13" creationId="{04DAE972-CEF1-543E-C15D-90123AAF8ED1}"/>
          </ac:spMkLst>
        </pc:spChg>
        <pc:spChg chg="mod">
          <ac:chgData name="준섭 김" userId="4bf3ea65cd2b878b" providerId="LiveId" clId="{CD69FFE5-4509-43F5-AC51-C93C4F526B79}" dt="2025-06-20T06:43:12.020" v="628" actId="1076"/>
          <ac:spMkLst>
            <pc:docMk/>
            <pc:sldMk cId="1072502393" sldId="285"/>
            <ac:spMk id="16" creationId="{11EB1AE4-A916-77A4-FEF7-71679823EB9D}"/>
          </ac:spMkLst>
        </pc:spChg>
        <pc:spChg chg="mod">
          <ac:chgData name="준섭 김" userId="4bf3ea65cd2b878b" providerId="LiveId" clId="{CD69FFE5-4509-43F5-AC51-C93C4F526B79}" dt="2025-06-20T06:42:03.521" v="514" actId="1076"/>
          <ac:spMkLst>
            <pc:docMk/>
            <pc:sldMk cId="1072502393" sldId="285"/>
            <ac:spMk id="22" creationId="{20A3915E-0098-6A68-0109-F4DAAAD022FF}"/>
          </ac:spMkLst>
        </pc:spChg>
        <pc:spChg chg="add mod">
          <ac:chgData name="준섭 김" userId="4bf3ea65cd2b878b" providerId="LiveId" clId="{CD69FFE5-4509-43F5-AC51-C93C4F526B79}" dt="2025-06-20T06:45:01.190" v="766" actId="14100"/>
          <ac:spMkLst>
            <pc:docMk/>
            <pc:sldMk cId="1072502393" sldId="285"/>
            <ac:spMk id="34" creationId="{D4DE8E3E-B15A-C4FF-89E0-C748664B79AA}"/>
          </ac:spMkLst>
        </pc:spChg>
        <pc:picChg chg="add mod">
          <ac:chgData name="준섭 김" userId="4bf3ea65cd2b878b" providerId="LiveId" clId="{CD69FFE5-4509-43F5-AC51-C93C4F526B79}" dt="2025-06-20T06:42:22.594" v="520" actId="14100"/>
          <ac:picMkLst>
            <pc:docMk/>
            <pc:sldMk cId="1072502393" sldId="285"/>
            <ac:picMk id="30" creationId="{FBC58310-A916-21A9-E25C-75C8DBF64099}"/>
          </ac:picMkLst>
        </pc:picChg>
        <pc:picChg chg="add mod">
          <ac:chgData name="준섭 김" userId="4bf3ea65cd2b878b" providerId="LiveId" clId="{CD69FFE5-4509-43F5-AC51-C93C4F526B79}" dt="2025-06-20T06:44:18.456" v="634" actId="1076"/>
          <ac:picMkLst>
            <pc:docMk/>
            <pc:sldMk cId="1072502393" sldId="285"/>
            <ac:picMk id="32" creationId="{F5EFDA74-FAFA-064C-2094-F0C66921A775}"/>
          </ac:picMkLst>
        </pc:picChg>
        <pc:picChg chg="add mod">
          <ac:chgData name="준섭 김" userId="4bf3ea65cd2b878b" providerId="LiveId" clId="{CD69FFE5-4509-43F5-AC51-C93C4F526B79}" dt="2025-06-20T07:10:40.785" v="2237" actId="1076"/>
          <ac:picMkLst>
            <pc:docMk/>
            <pc:sldMk cId="1072502393" sldId="285"/>
            <ac:picMk id="36" creationId="{1B8F733A-9B8F-F5ED-362F-0A33002F2344}"/>
          </ac:picMkLst>
        </pc:picChg>
        <pc:picChg chg="add mod">
          <ac:chgData name="준섭 김" userId="4bf3ea65cd2b878b" providerId="LiveId" clId="{CD69FFE5-4509-43F5-AC51-C93C4F526B79}" dt="2025-06-20T07:10:40.785" v="2237" actId="1076"/>
          <ac:picMkLst>
            <pc:docMk/>
            <pc:sldMk cId="1072502393" sldId="285"/>
            <ac:picMk id="38" creationId="{5B882C22-036B-29F5-AF4D-C73731A5FBA4}"/>
          </ac:picMkLst>
        </pc:picChg>
      </pc:sldChg>
      <pc:sldChg chg="add ord">
        <pc:chgData name="준섭 김" userId="4bf3ea65cd2b878b" providerId="LiveId" clId="{CD69FFE5-4509-43F5-AC51-C93C4F526B79}" dt="2025-06-20T06:42:09.893" v="516"/>
        <pc:sldMkLst>
          <pc:docMk/>
          <pc:sldMk cId="1802101902" sldId="286"/>
        </pc:sldMkLst>
      </pc:sldChg>
      <pc:sldChg chg="addSp delSp modSp add mod">
        <pc:chgData name="준섭 김" userId="4bf3ea65cd2b878b" providerId="LiveId" clId="{CD69FFE5-4509-43F5-AC51-C93C4F526B79}" dt="2025-06-20T07:26:19.719" v="3023" actId="20577"/>
        <pc:sldMkLst>
          <pc:docMk/>
          <pc:sldMk cId="2364762172" sldId="287"/>
        </pc:sldMkLst>
        <pc:spChg chg="mod">
          <ac:chgData name="준섭 김" userId="4bf3ea65cd2b878b" providerId="LiveId" clId="{CD69FFE5-4509-43F5-AC51-C93C4F526B79}" dt="2025-06-20T07:26:19.719" v="3023" actId="20577"/>
          <ac:spMkLst>
            <pc:docMk/>
            <pc:sldMk cId="2364762172" sldId="287"/>
            <ac:spMk id="13" creationId="{8838B5F2-31D1-1F5D-0EF7-819D03159D4C}"/>
          </ac:spMkLst>
        </pc:spChg>
        <pc:spChg chg="mod">
          <ac:chgData name="준섭 김" userId="4bf3ea65cd2b878b" providerId="LiveId" clId="{CD69FFE5-4509-43F5-AC51-C93C4F526B79}" dt="2025-06-20T07:14:54.127" v="2365" actId="1076"/>
          <ac:spMkLst>
            <pc:docMk/>
            <pc:sldMk cId="2364762172" sldId="287"/>
            <ac:spMk id="16" creationId="{43A67B17-69DB-3AC6-4012-0F29D7674CD0}"/>
          </ac:spMkLst>
        </pc:spChg>
        <pc:spChg chg="mod">
          <ac:chgData name="준섭 김" userId="4bf3ea65cd2b878b" providerId="LiveId" clId="{CD69FFE5-4509-43F5-AC51-C93C4F526B79}" dt="2025-06-20T07:13:54.645" v="2287" actId="20577"/>
          <ac:spMkLst>
            <pc:docMk/>
            <pc:sldMk cId="2364762172" sldId="287"/>
            <ac:spMk id="22" creationId="{86D7058A-54AF-EEF5-8A0F-113A66FCD5DA}"/>
          </ac:spMkLst>
        </pc:spChg>
        <pc:spChg chg="mod">
          <ac:chgData name="준섭 김" userId="4bf3ea65cd2b878b" providerId="LiveId" clId="{CD69FFE5-4509-43F5-AC51-C93C4F526B79}" dt="2025-06-20T07:15:49.127" v="2469" actId="1076"/>
          <ac:spMkLst>
            <pc:docMk/>
            <pc:sldMk cId="2364762172" sldId="287"/>
            <ac:spMk id="34" creationId="{6B4850EC-A065-2867-0702-D4AB1F295CE9}"/>
          </ac:spMkLst>
        </pc:spChg>
        <pc:picChg chg="add mod">
          <ac:chgData name="준섭 김" userId="4bf3ea65cd2b878b" providerId="LiveId" clId="{CD69FFE5-4509-43F5-AC51-C93C4F526B79}" dt="2025-06-20T07:14:24.029" v="2297" actId="1076"/>
          <ac:picMkLst>
            <pc:docMk/>
            <pc:sldMk cId="2364762172" sldId="287"/>
            <ac:picMk id="10" creationId="{7063BA9C-EA5E-B4B7-2361-FD7CCBFEBD8B}"/>
          </ac:picMkLst>
        </pc:picChg>
        <pc:picChg chg="add mod">
          <ac:chgData name="준섭 김" userId="4bf3ea65cd2b878b" providerId="LiveId" clId="{CD69FFE5-4509-43F5-AC51-C93C4F526B79}" dt="2025-06-20T07:15:19.629" v="2369" actId="1076"/>
          <ac:picMkLst>
            <pc:docMk/>
            <pc:sldMk cId="2364762172" sldId="287"/>
            <ac:picMk id="15" creationId="{E4E2E72D-B459-1FA5-F601-D2D38B8CA205}"/>
          </ac:picMkLst>
        </pc:picChg>
        <pc:picChg chg="add mod">
          <ac:chgData name="준섭 김" userId="4bf3ea65cd2b878b" providerId="LiveId" clId="{CD69FFE5-4509-43F5-AC51-C93C4F526B79}" dt="2025-06-20T07:26:12.151" v="3007" actId="1076"/>
          <ac:picMkLst>
            <pc:docMk/>
            <pc:sldMk cId="2364762172" sldId="287"/>
            <ac:picMk id="20" creationId="{9D6CE657-A55F-FE1F-B351-9294275AAFDA}"/>
          </ac:picMkLst>
        </pc:picChg>
      </pc:sldChg>
      <pc:sldChg chg="addSp delSp modSp add del mod">
        <pc:chgData name="준섭 김" userId="4bf3ea65cd2b878b" providerId="LiveId" clId="{CD69FFE5-4509-43F5-AC51-C93C4F526B79}" dt="2025-06-20T07:33:15.787" v="3148" actId="47"/>
        <pc:sldMkLst>
          <pc:docMk/>
          <pc:sldMk cId="1402680528" sldId="288"/>
        </pc:sldMkLst>
      </pc:sldChg>
      <pc:sldChg chg="addSp delSp modSp add mod">
        <pc:chgData name="준섭 김" userId="4bf3ea65cd2b878b" providerId="LiveId" clId="{CD69FFE5-4509-43F5-AC51-C93C4F526B79}" dt="2025-06-20T07:50:15.559" v="4305" actId="255"/>
        <pc:sldMkLst>
          <pc:docMk/>
          <pc:sldMk cId="3589010103" sldId="288"/>
        </pc:sldMkLst>
        <pc:spChg chg="mod">
          <ac:chgData name="준섭 김" userId="4bf3ea65cd2b878b" providerId="LiveId" clId="{CD69FFE5-4509-43F5-AC51-C93C4F526B79}" dt="2025-06-20T07:50:15.559" v="4305" actId="255"/>
          <ac:spMkLst>
            <pc:docMk/>
            <pc:sldMk cId="3589010103" sldId="288"/>
            <ac:spMk id="16" creationId="{F7C3106D-4D09-AD9C-568C-487A14CEA30D}"/>
          </ac:spMkLst>
        </pc:spChg>
        <pc:spChg chg="mod">
          <ac:chgData name="준섭 김" userId="4bf3ea65cd2b878b" providerId="LiveId" clId="{CD69FFE5-4509-43F5-AC51-C93C4F526B79}" dt="2025-06-20T07:36:19.334" v="3218" actId="1076"/>
          <ac:spMkLst>
            <pc:docMk/>
            <pc:sldMk cId="3589010103" sldId="288"/>
            <ac:spMk id="22" creationId="{27083334-FDAB-E7AB-BB66-31F3A57876BB}"/>
          </ac:spMkLst>
        </pc:spChg>
        <pc:picChg chg="mod">
          <ac:chgData name="준섭 김" userId="4bf3ea65cd2b878b" providerId="LiveId" clId="{CD69FFE5-4509-43F5-AC51-C93C4F526B79}" dt="2025-06-20T07:36:13.750" v="3217" actId="1076"/>
          <ac:picMkLst>
            <pc:docMk/>
            <pc:sldMk cId="3589010103" sldId="288"/>
            <ac:picMk id="3" creationId="{9A8937FC-ECE3-254E-14F2-52F411BF201E}"/>
          </ac:picMkLst>
        </pc:picChg>
        <pc:picChg chg="mod">
          <ac:chgData name="준섭 김" userId="4bf3ea65cd2b878b" providerId="LiveId" clId="{CD69FFE5-4509-43F5-AC51-C93C4F526B79}" dt="2025-06-20T07:44:40.847" v="4105" actId="1076"/>
          <ac:picMkLst>
            <pc:docMk/>
            <pc:sldMk cId="3589010103" sldId="288"/>
            <ac:picMk id="7" creationId="{FE2116BE-A9F0-9906-8029-3BBE858A8F6F}"/>
          </ac:picMkLst>
        </pc:picChg>
      </pc:sldChg>
      <pc:sldChg chg="addSp delSp modSp add mod">
        <pc:chgData name="준섭 김" userId="4bf3ea65cd2b878b" providerId="LiveId" clId="{CD69FFE5-4509-43F5-AC51-C93C4F526B79}" dt="2025-06-20T08:02:34.258" v="5296" actId="20577"/>
        <pc:sldMkLst>
          <pc:docMk/>
          <pc:sldMk cId="2423058281" sldId="289"/>
        </pc:sldMkLst>
        <pc:spChg chg="add mod">
          <ac:chgData name="준섭 김" userId="4bf3ea65cd2b878b" providerId="LiveId" clId="{CD69FFE5-4509-43F5-AC51-C93C4F526B79}" dt="2025-06-20T08:02:34.258" v="5296" actId="20577"/>
          <ac:spMkLst>
            <pc:docMk/>
            <pc:sldMk cId="2423058281" sldId="289"/>
            <ac:spMk id="15" creationId="{8603B7A9-8D6E-19C3-A6F7-2FFD6E40FB59}"/>
          </ac:spMkLst>
        </pc:spChg>
      </pc:sldChg>
      <pc:sldChg chg="addSp modSp add mod">
        <pc:chgData name="준섭 김" userId="4bf3ea65cd2b878b" providerId="LiveId" clId="{CD69FFE5-4509-43F5-AC51-C93C4F526B79}" dt="2025-06-20T08:13:01.392" v="6175" actId="20577"/>
        <pc:sldMkLst>
          <pc:docMk/>
          <pc:sldMk cId="3843703017" sldId="290"/>
        </pc:sldMkLst>
        <pc:spChg chg="add mod">
          <ac:chgData name="준섭 김" userId="4bf3ea65cd2b878b" providerId="LiveId" clId="{CD69FFE5-4509-43F5-AC51-C93C4F526B79}" dt="2025-06-20T08:13:01.392" v="6175" actId="20577"/>
          <ac:spMkLst>
            <pc:docMk/>
            <pc:sldMk cId="3843703017" sldId="290"/>
            <ac:spMk id="9" creationId="{48E3D4A2-F9FF-5F5B-C87A-59E234C8639F}"/>
          </ac:spMkLst>
        </pc:spChg>
        <pc:spChg chg="mod">
          <ac:chgData name="준섭 김" userId="4bf3ea65cd2b878b" providerId="LiveId" clId="{CD69FFE5-4509-43F5-AC51-C93C4F526B79}" dt="2025-06-20T08:07:49.823" v="5907" actId="20577"/>
          <ac:spMkLst>
            <pc:docMk/>
            <pc:sldMk cId="3843703017" sldId="290"/>
            <ac:spMk id="15" creationId="{2FC0EC25-F790-DF83-6800-BD7BDD331F35}"/>
          </ac:spMkLst>
        </pc:spChg>
      </pc:sldChg>
      <pc:sldChg chg="addSp delSp modSp add mod ord">
        <pc:chgData name="준섭 김" userId="4bf3ea65cd2b878b" providerId="LiveId" clId="{CD69FFE5-4509-43F5-AC51-C93C4F526B79}" dt="2025-06-20T08:25:09.961" v="6226" actId="14100"/>
        <pc:sldMkLst>
          <pc:docMk/>
          <pc:sldMk cId="2337902293" sldId="291"/>
        </pc:sldMkLst>
        <pc:spChg chg="mod">
          <ac:chgData name="준섭 김" userId="4bf3ea65cd2b878b" providerId="LiveId" clId="{CD69FFE5-4509-43F5-AC51-C93C4F526B79}" dt="2025-06-20T08:25:09.961" v="6226" actId="14100"/>
          <ac:spMkLst>
            <pc:docMk/>
            <pc:sldMk cId="2337902293" sldId="291"/>
            <ac:spMk id="38" creationId="{7E065319-B3D8-8DAD-97D3-4592A0558FB5}"/>
          </ac:spMkLst>
        </pc:spChg>
        <pc:picChg chg="add mod">
          <ac:chgData name="준섭 김" userId="4bf3ea65cd2b878b" providerId="LiveId" clId="{CD69FFE5-4509-43F5-AC51-C93C4F526B79}" dt="2025-06-20T08:23:45.356" v="6199" actId="14100"/>
          <ac:picMkLst>
            <pc:docMk/>
            <pc:sldMk cId="2337902293" sldId="291"/>
            <ac:picMk id="11" creationId="{C4E4769D-F623-724B-66D3-91AECC09DDB3}"/>
          </ac:picMkLst>
        </pc:picChg>
        <pc:picChg chg="mod">
          <ac:chgData name="준섭 김" userId="4bf3ea65cd2b878b" providerId="LiveId" clId="{CD69FFE5-4509-43F5-AC51-C93C4F526B79}" dt="2025-06-20T08:23:53.453" v="6201" actId="1076"/>
          <ac:picMkLst>
            <pc:docMk/>
            <pc:sldMk cId="2337902293" sldId="291"/>
            <ac:picMk id="12" creationId="{9FC62828-2FDF-055D-C31A-FC73C1C6BD17}"/>
          </ac:picMkLst>
        </pc:picChg>
        <pc:picChg chg="mod">
          <ac:chgData name="준섭 김" userId="4bf3ea65cd2b878b" providerId="LiveId" clId="{CD69FFE5-4509-43F5-AC51-C93C4F526B79}" dt="2025-06-20T08:23:51.648" v="6200" actId="1076"/>
          <ac:picMkLst>
            <pc:docMk/>
            <pc:sldMk cId="2337902293" sldId="291"/>
            <ac:picMk id="13" creationId="{16BA62C8-F4D8-D716-C31A-9715194BD8B4}"/>
          </ac:picMkLst>
        </pc:picChg>
        <pc:picChg chg="mod">
          <ac:chgData name="준섭 김" userId="4bf3ea65cd2b878b" providerId="LiveId" clId="{CD69FFE5-4509-43F5-AC51-C93C4F526B79}" dt="2025-06-20T08:23:51.648" v="6200" actId="1076"/>
          <ac:picMkLst>
            <pc:docMk/>
            <pc:sldMk cId="2337902293" sldId="291"/>
            <ac:picMk id="17" creationId="{CA91CBED-D9CA-C176-2CFC-4341E76F4D24}"/>
          </ac:picMkLst>
        </pc:picChg>
      </pc:sldChg>
      <pc:sldChg chg="add del">
        <pc:chgData name="준섭 김" userId="4bf3ea65cd2b878b" providerId="LiveId" clId="{CD69FFE5-4509-43F5-AC51-C93C4F526B79}" dt="2025-06-20T08:23:05.223" v="6182"/>
        <pc:sldMkLst>
          <pc:docMk/>
          <pc:sldMk cId="1868789587" sldId="292"/>
        </pc:sldMkLst>
      </pc:sldChg>
      <pc:sldChg chg="addSp delSp modSp add mod ord">
        <pc:chgData name="준섭 김" userId="4bf3ea65cd2b878b" providerId="LiveId" clId="{CD69FFE5-4509-43F5-AC51-C93C4F526B79}" dt="2025-06-20T08:24:53.710" v="6212" actId="1076"/>
        <pc:sldMkLst>
          <pc:docMk/>
          <pc:sldMk cId="2396559964" sldId="292"/>
        </pc:sldMkLst>
        <pc:picChg chg="add mod">
          <ac:chgData name="준섭 김" userId="4bf3ea65cd2b878b" providerId="LiveId" clId="{CD69FFE5-4509-43F5-AC51-C93C4F526B79}" dt="2025-06-20T08:24:48.839" v="6210" actId="1076"/>
          <ac:picMkLst>
            <pc:docMk/>
            <pc:sldMk cId="2396559964" sldId="292"/>
            <ac:picMk id="10" creationId="{6FC5F9C4-76E3-895A-03C2-D118A6873744}"/>
          </ac:picMkLst>
        </pc:picChg>
        <pc:picChg chg="mod">
          <ac:chgData name="준섭 김" userId="4bf3ea65cd2b878b" providerId="LiveId" clId="{CD69FFE5-4509-43F5-AC51-C93C4F526B79}" dt="2025-06-20T08:24:53.710" v="6212" actId="1076"/>
          <ac:picMkLst>
            <pc:docMk/>
            <pc:sldMk cId="2396559964" sldId="292"/>
            <ac:picMk id="12" creationId="{F5685A7D-67A8-727B-89DB-6456BB606D9A}"/>
          </ac:picMkLst>
        </pc:picChg>
        <pc:picChg chg="mod">
          <ac:chgData name="준섭 김" userId="4bf3ea65cd2b878b" providerId="LiveId" clId="{CD69FFE5-4509-43F5-AC51-C93C4F526B79}" dt="2025-06-20T08:24:51.849" v="6211" actId="1076"/>
          <ac:picMkLst>
            <pc:docMk/>
            <pc:sldMk cId="2396559964" sldId="292"/>
            <ac:picMk id="13" creationId="{CDA79B0C-CCF2-59DD-F222-9BBF297F6853}"/>
          </ac:picMkLst>
        </pc:picChg>
        <pc:picChg chg="mod">
          <ac:chgData name="준섭 김" userId="4bf3ea65cd2b878b" providerId="LiveId" clId="{CD69FFE5-4509-43F5-AC51-C93C4F526B79}" dt="2025-06-20T08:24:51.849" v="6211" actId="1076"/>
          <ac:picMkLst>
            <pc:docMk/>
            <pc:sldMk cId="2396559964" sldId="292"/>
            <ac:picMk id="17" creationId="{31710069-9486-AE9A-57B2-8665C6764249}"/>
          </ac:picMkLst>
        </pc:picChg>
      </pc:sldChg>
    </pc:docChg>
  </pc:docChgLst>
  <pc:docChgLst>
    <pc:chgData name="준섭 김" userId="4bf3ea65cd2b878b" providerId="LiveId" clId="{608C5894-DDC3-42FD-A4E4-B80702A7EFAB}"/>
    <pc:docChg chg="delSld modSld">
      <pc:chgData name="준섭 김" userId="4bf3ea65cd2b878b" providerId="LiveId" clId="{608C5894-DDC3-42FD-A4E4-B80702A7EFAB}" dt="2025-06-22T11:06:35.672" v="120" actId="20577"/>
      <pc:docMkLst>
        <pc:docMk/>
      </pc:docMkLst>
      <pc:sldChg chg="del">
        <pc:chgData name="준섭 김" userId="4bf3ea65cd2b878b" providerId="LiveId" clId="{608C5894-DDC3-42FD-A4E4-B80702A7EFAB}" dt="2025-06-22T11:04:50.763" v="0" actId="47"/>
        <pc:sldMkLst>
          <pc:docMk/>
          <pc:sldMk cId="3785390396" sldId="263"/>
        </pc:sldMkLst>
      </pc:sldChg>
      <pc:sldChg chg="del">
        <pc:chgData name="준섭 김" userId="4bf3ea65cd2b878b" providerId="LiveId" clId="{608C5894-DDC3-42FD-A4E4-B80702A7EFAB}" dt="2025-06-22T11:05:16.987" v="16" actId="47"/>
        <pc:sldMkLst>
          <pc:docMk/>
          <pc:sldMk cId="3618322344" sldId="267"/>
        </pc:sldMkLst>
      </pc:sldChg>
      <pc:sldChg chg="modSp mod">
        <pc:chgData name="준섭 김" userId="4bf3ea65cd2b878b" providerId="LiveId" clId="{608C5894-DDC3-42FD-A4E4-B80702A7EFAB}" dt="2025-06-22T11:05:36.848" v="32" actId="20577"/>
        <pc:sldMkLst>
          <pc:docMk/>
          <pc:sldMk cId="1639006941" sldId="268"/>
        </pc:sldMkLst>
        <pc:spChg chg="mod">
          <ac:chgData name="준섭 김" userId="4bf3ea65cd2b878b" providerId="LiveId" clId="{608C5894-DDC3-42FD-A4E4-B80702A7EFAB}" dt="2025-06-22T11:05:36.848" v="32" actId="20577"/>
          <ac:spMkLst>
            <pc:docMk/>
            <pc:sldMk cId="1639006941" sldId="268"/>
            <ac:spMk id="22" creationId="{834F1862-FF95-1E80-56AE-957C93714414}"/>
          </ac:spMkLst>
        </pc:spChg>
      </pc:sldChg>
      <pc:sldChg chg="del">
        <pc:chgData name="준섭 김" userId="4bf3ea65cd2b878b" providerId="LiveId" clId="{608C5894-DDC3-42FD-A4E4-B80702A7EFAB}" dt="2025-06-22T11:05:40.793" v="33" actId="47"/>
        <pc:sldMkLst>
          <pc:docMk/>
          <pc:sldMk cId="107000703" sldId="269"/>
        </pc:sldMkLst>
      </pc:sldChg>
      <pc:sldChg chg="modSp del mod">
        <pc:chgData name="준섭 김" userId="4bf3ea65cd2b878b" providerId="LiveId" clId="{608C5894-DDC3-42FD-A4E4-B80702A7EFAB}" dt="2025-06-22T11:05:24.070" v="21" actId="47"/>
        <pc:sldMkLst>
          <pc:docMk/>
          <pc:sldMk cId="2876806172" sldId="271"/>
        </pc:sldMkLst>
        <pc:spChg chg="mod">
          <ac:chgData name="준섭 김" userId="4bf3ea65cd2b878b" providerId="LiveId" clId="{608C5894-DDC3-42FD-A4E4-B80702A7EFAB}" dt="2025-06-22T11:05:19.424" v="20" actId="20577"/>
          <ac:spMkLst>
            <pc:docMk/>
            <pc:sldMk cId="2876806172" sldId="271"/>
            <ac:spMk id="22" creationId="{B4745A43-6EEE-67F7-C377-557BE3EA341D}"/>
          </ac:spMkLst>
        </pc:spChg>
      </pc:sldChg>
      <pc:sldChg chg="del">
        <pc:chgData name="준섭 김" userId="4bf3ea65cd2b878b" providerId="LiveId" clId="{608C5894-DDC3-42FD-A4E4-B80702A7EFAB}" dt="2025-06-22T11:05:33.437" v="26" actId="47"/>
        <pc:sldMkLst>
          <pc:docMk/>
          <pc:sldMk cId="3205385252" sldId="272"/>
        </pc:sldMkLst>
      </pc:sldChg>
      <pc:sldChg chg="modSp del mod">
        <pc:chgData name="준섭 김" userId="4bf3ea65cd2b878b" providerId="LiveId" clId="{608C5894-DDC3-42FD-A4E4-B80702A7EFAB}" dt="2025-06-22T11:05:49.087" v="38" actId="47"/>
        <pc:sldMkLst>
          <pc:docMk/>
          <pc:sldMk cId="3937757456" sldId="273"/>
        </pc:sldMkLst>
        <pc:spChg chg="mod">
          <ac:chgData name="준섭 김" userId="4bf3ea65cd2b878b" providerId="LiveId" clId="{608C5894-DDC3-42FD-A4E4-B80702A7EFAB}" dt="2025-06-22T11:05:42.878" v="37" actId="20577"/>
          <ac:spMkLst>
            <pc:docMk/>
            <pc:sldMk cId="3937757456" sldId="273"/>
            <ac:spMk id="22" creationId="{C3DF9219-09AC-E552-B42C-326DF5CC8592}"/>
          </ac:spMkLst>
        </pc:spChg>
      </pc:sldChg>
      <pc:sldChg chg="modSp mod">
        <pc:chgData name="준섭 김" userId="4bf3ea65cd2b878b" providerId="LiveId" clId="{608C5894-DDC3-42FD-A4E4-B80702A7EFAB}" dt="2025-06-22T11:05:08.366" v="15" actId="20577"/>
        <pc:sldMkLst>
          <pc:docMk/>
          <pc:sldMk cId="281375765" sldId="277"/>
        </pc:sldMkLst>
        <pc:spChg chg="mod">
          <ac:chgData name="준섭 김" userId="4bf3ea65cd2b878b" providerId="LiveId" clId="{608C5894-DDC3-42FD-A4E4-B80702A7EFAB}" dt="2025-06-22T11:05:08.366" v="15" actId="20577"/>
          <ac:spMkLst>
            <pc:docMk/>
            <pc:sldMk cId="281375765" sldId="277"/>
            <ac:spMk id="38" creationId="{FC4DA730-A43F-B743-5A61-74A86490D6BD}"/>
          </ac:spMkLst>
        </pc:spChg>
      </pc:sldChg>
      <pc:sldChg chg="modSp mod">
        <pc:chgData name="준섭 김" userId="4bf3ea65cd2b878b" providerId="LiveId" clId="{608C5894-DDC3-42FD-A4E4-B80702A7EFAB}" dt="2025-06-22T11:04:54.588" v="7" actId="20577"/>
        <pc:sldMkLst>
          <pc:docMk/>
          <pc:sldMk cId="900195846" sldId="278"/>
        </pc:sldMkLst>
        <pc:spChg chg="mod">
          <ac:chgData name="준섭 김" userId="4bf3ea65cd2b878b" providerId="LiveId" clId="{608C5894-DDC3-42FD-A4E4-B80702A7EFAB}" dt="2025-06-22T11:04:54.588" v="7" actId="20577"/>
          <ac:spMkLst>
            <pc:docMk/>
            <pc:sldMk cId="900195846" sldId="278"/>
            <ac:spMk id="9" creationId="{E1AA7EE6-6BE2-A14D-64F7-26BF6C479CA4}"/>
          </ac:spMkLst>
        </pc:spChg>
      </pc:sldChg>
      <pc:sldChg chg="modSp mod">
        <pc:chgData name="준섭 김" userId="4bf3ea65cd2b878b" providerId="LiveId" clId="{608C5894-DDC3-42FD-A4E4-B80702A7EFAB}" dt="2025-06-22T11:05:26.978" v="25" actId="20577"/>
        <pc:sldMkLst>
          <pc:docMk/>
          <pc:sldMk cId="52897509" sldId="280"/>
        </pc:sldMkLst>
        <pc:spChg chg="mod">
          <ac:chgData name="준섭 김" userId="4bf3ea65cd2b878b" providerId="LiveId" clId="{608C5894-DDC3-42FD-A4E4-B80702A7EFAB}" dt="2025-06-22T11:05:26.978" v="25" actId="20577"/>
          <ac:spMkLst>
            <pc:docMk/>
            <pc:sldMk cId="52897509" sldId="280"/>
            <ac:spMk id="22" creationId="{6BFC1170-A41F-9136-5B7D-42A6974FC861}"/>
          </ac:spMkLst>
        </pc:spChg>
      </pc:sldChg>
      <pc:sldChg chg="modSp mod">
        <pc:chgData name="준섭 김" userId="4bf3ea65cd2b878b" providerId="LiveId" clId="{608C5894-DDC3-42FD-A4E4-B80702A7EFAB}" dt="2025-06-22T11:05:53.303" v="43" actId="20577"/>
        <pc:sldMkLst>
          <pc:docMk/>
          <pc:sldMk cId="3088799979" sldId="281"/>
        </pc:sldMkLst>
        <pc:spChg chg="mod">
          <ac:chgData name="준섭 김" userId="4bf3ea65cd2b878b" providerId="LiveId" clId="{608C5894-DDC3-42FD-A4E4-B80702A7EFAB}" dt="2025-06-22T11:05:53.303" v="43" actId="20577"/>
          <ac:spMkLst>
            <pc:docMk/>
            <pc:sldMk cId="3088799979" sldId="281"/>
            <ac:spMk id="22" creationId="{438A2A5C-7EDF-6665-6EEE-4056B5ACE4F3}"/>
          </ac:spMkLst>
        </pc:spChg>
        <pc:picChg chg="mod">
          <ac:chgData name="준섭 김" userId="4bf3ea65cd2b878b" providerId="LiveId" clId="{608C5894-DDC3-42FD-A4E4-B80702A7EFAB}" dt="2025-06-22T11:05:50.413" v="39" actId="1076"/>
          <ac:picMkLst>
            <pc:docMk/>
            <pc:sldMk cId="3088799979" sldId="281"/>
            <ac:picMk id="3" creationId="{4E131836-8202-60F9-EA1C-41B817DC8582}"/>
          </ac:picMkLst>
        </pc:picChg>
      </pc:sldChg>
      <pc:sldChg chg="modSp mod">
        <pc:chgData name="준섭 김" userId="4bf3ea65cd2b878b" providerId="LiveId" clId="{608C5894-DDC3-42FD-A4E4-B80702A7EFAB}" dt="2025-06-22T11:06:35.672" v="120" actId="20577"/>
        <pc:sldMkLst>
          <pc:docMk/>
          <pc:sldMk cId="3843703017" sldId="290"/>
        </pc:sldMkLst>
        <pc:spChg chg="mod">
          <ac:chgData name="준섭 김" userId="4bf3ea65cd2b878b" providerId="LiveId" clId="{608C5894-DDC3-42FD-A4E4-B80702A7EFAB}" dt="2025-06-22T11:06:35.672" v="120" actId="20577"/>
          <ac:spMkLst>
            <pc:docMk/>
            <pc:sldMk cId="3843703017" sldId="290"/>
            <ac:spMk id="9" creationId="{48E3D4A2-F9FF-5F5B-C87A-59E234C8639F}"/>
          </ac:spMkLst>
        </pc:spChg>
      </pc:sldChg>
      <pc:sldChg chg="del">
        <pc:chgData name="준섭 김" userId="4bf3ea65cd2b878b" providerId="LiveId" clId="{608C5894-DDC3-42FD-A4E4-B80702A7EFAB}" dt="2025-06-22T11:05:03.987" v="8" actId="47"/>
        <pc:sldMkLst>
          <pc:docMk/>
          <pc:sldMk cId="2337902293" sldId="291"/>
        </pc:sldMkLst>
      </pc:sldChg>
      <pc:sldChg chg="del">
        <pc:chgData name="준섭 김" userId="4bf3ea65cd2b878b" providerId="LiveId" clId="{608C5894-DDC3-42FD-A4E4-B80702A7EFAB}" dt="2025-06-22T11:05:05.543" v="9" actId="47"/>
        <pc:sldMkLst>
          <pc:docMk/>
          <pc:sldMk cId="2396559964" sldId="292"/>
        </pc:sldMkLst>
      </pc:sldChg>
    </pc:docChg>
  </pc:docChgLst>
  <pc:docChgLst>
    <pc:chgData name="준섭 김" userId="4bf3ea65cd2b878b" providerId="LiveId" clId="{0B64C567-8FF3-4897-B5A1-59632BA82D74}"/>
    <pc:docChg chg="undo custSel addSld delSld modSld">
      <pc:chgData name="준섭 김" userId="4bf3ea65cd2b878b" providerId="LiveId" clId="{0B64C567-8FF3-4897-B5A1-59632BA82D74}" dt="2025-05-27T06:51:10.716" v="889" actId="1036"/>
      <pc:docMkLst>
        <pc:docMk/>
      </pc:docMkLst>
      <pc:sldChg chg="addSp modSp mod">
        <pc:chgData name="준섭 김" userId="4bf3ea65cd2b878b" providerId="LiveId" clId="{0B64C567-8FF3-4897-B5A1-59632BA82D74}" dt="2025-05-27T04:41:03.301" v="834" actId="1038"/>
        <pc:sldMkLst>
          <pc:docMk/>
          <pc:sldMk cId="3561563047" sldId="261"/>
        </pc:sldMkLst>
        <pc:spChg chg="add mod">
          <ac:chgData name="준섭 김" userId="4bf3ea65cd2b878b" providerId="LiveId" clId="{0B64C567-8FF3-4897-B5A1-59632BA82D74}" dt="2025-05-23T06:55:10.729" v="806" actId="14100"/>
          <ac:spMkLst>
            <pc:docMk/>
            <pc:sldMk cId="3561563047" sldId="261"/>
            <ac:spMk id="12" creationId="{D569F297-717E-6AF4-E2B1-CBB1DEDE6720}"/>
          </ac:spMkLst>
        </pc:spChg>
        <pc:picChg chg="mod">
          <ac:chgData name="준섭 김" userId="4bf3ea65cd2b878b" providerId="LiveId" clId="{0B64C567-8FF3-4897-B5A1-59632BA82D74}" dt="2025-05-27T04:41:03.301" v="834" actId="1038"/>
          <ac:picMkLst>
            <pc:docMk/>
            <pc:sldMk cId="3561563047" sldId="261"/>
            <ac:picMk id="3" creationId="{28B3D835-3DF0-72C5-C52A-B4B0862A60DB}"/>
          </ac:picMkLst>
        </pc:picChg>
      </pc:sldChg>
      <pc:sldChg chg="addSp delSp modSp add del mod">
        <pc:chgData name="준섭 김" userId="4bf3ea65cd2b878b" providerId="LiveId" clId="{0B64C567-8FF3-4897-B5A1-59632BA82D74}" dt="2025-05-27T05:22:19.055" v="881" actId="47"/>
        <pc:sldMkLst>
          <pc:docMk/>
          <pc:sldMk cId="2893664059" sldId="270"/>
        </pc:sldMkLst>
      </pc:sldChg>
      <pc:sldChg chg="modSp mod">
        <pc:chgData name="준섭 김" userId="4bf3ea65cd2b878b" providerId="LiveId" clId="{0B64C567-8FF3-4897-B5A1-59632BA82D74}" dt="2025-05-23T05:13:02.070" v="200" actId="20577"/>
        <pc:sldMkLst>
          <pc:docMk/>
          <pc:sldMk cId="2876806172" sldId="271"/>
        </pc:sldMkLst>
        <pc:spChg chg="mod">
          <ac:chgData name="준섭 김" userId="4bf3ea65cd2b878b" providerId="LiveId" clId="{0B64C567-8FF3-4897-B5A1-59632BA82D74}" dt="2025-05-23T05:13:02.070" v="200" actId="20577"/>
          <ac:spMkLst>
            <pc:docMk/>
            <pc:sldMk cId="2876806172" sldId="271"/>
            <ac:spMk id="16" creationId="{C9FB6F74-9263-56E4-1C8D-FDF7CCBEEBD6}"/>
          </ac:spMkLst>
        </pc:spChg>
      </pc:sldChg>
      <pc:sldChg chg="addSp delSp modSp mod">
        <pc:chgData name="준섭 김" userId="4bf3ea65cd2b878b" providerId="LiveId" clId="{0B64C567-8FF3-4897-B5A1-59632BA82D74}" dt="2025-05-23T06:53:29.027" v="764" actId="20577"/>
        <pc:sldMkLst>
          <pc:docMk/>
          <pc:sldMk cId="3721123849" sldId="274"/>
        </pc:sldMkLst>
        <pc:spChg chg="mod">
          <ac:chgData name="준섭 김" userId="4bf3ea65cd2b878b" providerId="LiveId" clId="{0B64C567-8FF3-4897-B5A1-59632BA82D74}" dt="2025-05-23T06:51:14.612" v="579" actId="14100"/>
          <ac:spMkLst>
            <pc:docMk/>
            <pc:sldMk cId="3721123849" sldId="274"/>
            <ac:spMk id="16" creationId="{74B2B024-EE91-EDD3-7555-E52978D46ECB}"/>
          </ac:spMkLst>
        </pc:spChg>
        <pc:spChg chg="add mod">
          <ac:chgData name="준섭 김" userId="4bf3ea65cd2b878b" providerId="LiveId" clId="{0B64C567-8FF3-4897-B5A1-59632BA82D74}" dt="2025-05-23T06:51:51.205" v="638" actId="20577"/>
          <ac:spMkLst>
            <pc:docMk/>
            <pc:sldMk cId="3721123849" sldId="274"/>
            <ac:spMk id="19" creationId="{030548FE-B151-DD77-9F48-006E2077244E}"/>
          </ac:spMkLst>
        </pc:spChg>
        <pc:spChg chg="add del mod">
          <ac:chgData name="준섭 김" userId="4bf3ea65cd2b878b" providerId="LiveId" clId="{0B64C567-8FF3-4897-B5A1-59632BA82D74}" dt="2025-05-23T06:53:03.966" v="709" actId="1076"/>
          <ac:spMkLst>
            <pc:docMk/>
            <pc:sldMk cId="3721123849" sldId="274"/>
            <ac:spMk id="21" creationId="{46EA7B43-30D2-0FF2-3ED5-D3CFC5674D21}"/>
          </ac:spMkLst>
        </pc:spChg>
        <pc:picChg chg="mod">
          <ac:chgData name="준섭 김" userId="4bf3ea65cd2b878b" providerId="LiveId" clId="{0B64C567-8FF3-4897-B5A1-59632BA82D74}" dt="2025-05-23T06:52:42.275" v="705" actId="1076"/>
          <ac:picMkLst>
            <pc:docMk/>
            <pc:sldMk cId="3721123849" sldId="274"/>
            <ac:picMk id="2" creationId="{2213A2FC-FACF-A5F8-744B-899CA5772C07}"/>
          </ac:picMkLst>
        </pc:picChg>
      </pc:sldChg>
      <pc:sldChg chg="addSp delSp modSp add mod">
        <pc:chgData name="준섭 김" userId="4bf3ea65cd2b878b" providerId="LiveId" clId="{0B64C567-8FF3-4897-B5A1-59632BA82D74}" dt="2025-05-23T06:48:08.476" v="563" actId="20577"/>
        <pc:sldMkLst>
          <pc:docMk/>
          <pc:sldMk cId="1893228288" sldId="275"/>
        </pc:sldMkLst>
        <pc:spChg chg="mod">
          <ac:chgData name="준섭 김" userId="4bf3ea65cd2b878b" providerId="LiveId" clId="{0B64C567-8FF3-4897-B5A1-59632BA82D74}" dt="2025-05-23T06:46:51.063" v="405" actId="14100"/>
          <ac:spMkLst>
            <pc:docMk/>
            <pc:sldMk cId="1893228288" sldId="275"/>
            <ac:spMk id="16" creationId="{AA986B6F-FBC4-AF53-55A8-10795E5572EA}"/>
          </ac:spMkLst>
        </pc:spChg>
        <pc:picChg chg="mod">
          <ac:chgData name="준섭 김" userId="4bf3ea65cd2b878b" providerId="LiveId" clId="{0B64C567-8FF3-4897-B5A1-59632BA82D74}" dt="2025-05-23T06:46:26.591" v="401" actId="1076"/>
          <ac:picMkLst>
            <pc:docMk/>
            <pc:sldMk cId="1893228288" sldId="275"/>
            <ac:picMk id="2" creationId="{99BE5D3E-1E96-7C48-95AB-5E9FBAA14C3D}"/>
          </ac:picMkLst>
        </pc:picChg>
        <pc:picChg chg="add mod">
          <ac:chgData name="준섭 김" userId="4bf3ea65cd2b878b" providerId="LiveId" clId="{0B64C567-8FF3-4897-B5A1-59632BA82D74}" dt="2025-05-23T06:46:29.157" v="402" actId="14100"/>
          <ac:picMkLst>
            <pc:docMk/>
            <pc:sldMk cId="1893228288" sldId="275"/>
            <ac:picMk id="13" creationId="{45653B16-0A84-8EE6-06C2-5DF878420353}"/>
          </ac:picMkLst>
        </pc:picChg>
      </pc:sldChg>
      <pc:sldChg chg="delSp modSp add del mod">
        <pc:chgData name="준섭 김" userId="4bf3ea65cd2b878b" providerId="LiveId" clId="{0B64C567-8FF3-4897-B5A1-59632BA82D74}" dt="2025-05-27T05:15:42.610" v="865" actId="47"/>
        <pc:sldMkLst>
          <pc:docMk/>
          <pc:sldMk cId="842592488" sldId="276"/>
        </pc:sldMkLst>
      </pc:sldChg>
      <pc:sldChg chg="add del">
        <pc:chgData name="준섭 김" userId="4bf3ea65cd2b878b" providerId="LiveId" clId="{0B64C567-8FF3-4897-B5A1-59632BA82D74}" dt="2025-05-23T06:42:06.374" v="281"/>
        <pc:sldMkLst>
          <pc:docMk/>
          <pc:sldMk cId="3132265531" sldId="276"/>
        </pc:sldMkLst>
      </pc:sldChg>
      <pc:sldChg chg="addSp delSp modSp add mod">
        <pc:chgData name="준섭 김" userId="4bf3ea65cd2b878b" providerId="LiveId" clId="{0B64C567-8FF3-4897-B5A1-59632BA82D74}" dt="2025-05-27T06:51:10.716" v="889" actId="1036"/>
        <pc:sldMkLst>
          <pc:docMk/>
          <pc:sldMk cId="281375765" sldId="277"/>
        </pc:sldMkLst>
        <pc:spChg chg="mod">
          <ac:chgData name="준섭 김" userId="4bf3ea65cd2b878b" providerId="LiveId" clId="{0B64C567-8FF3-4897-B5A1-59632BA82D74}" dt="2025-05-27T05:22:28.571" v="887" actId="14100"/>
          <ac:spMkLst>
            <pc:docMk/>
            <pc:sldMk cId="281375765" sldId="277"/>
            <ac:spMk id="38" creationId="{FC4DA730-A43F-B743-5A61-74A86490D6BD}"/>
          </ac:spMkLst>
        </pc:spChg>
      </pc:sldChg>
    </pc:docChg>
  </pc:docChgLst>
  <pc:docChgLst>
    <pc:chgData name="준섭 김" userId="4bf3ea65cd2b878b" providerId="LiveId" clId="{059FD94B-131C-4D08-A77C-7C121A0DFE2A}"/>
    <pc:docChg chg="undo custSel addSld delSld modSld sldOrd">
      <pc:chgData name="준섭 김" userId="4bf3ea65cd2b878b" providerId="LiveId" clId="{059FD94B-131C-4D08-A77C-7C121A0DFE2A}" dt="2025-06-15T13:29:17.841" v="4638" actId="20577"/>
      <pc:docMkLst>
        <pc:docMk/>
      </pc:docMkLst>
      <pc:sldChg chg="addSp modSp mod">
        <pc:chgData name="준섭 김" userId="4bf3ea65cd2b878b" providerId="LiveId" clId="{059FD94B-131C-4D08-A77C-7C121A0DFE2A}" dt="2025-06-15T12:49:02.622" v="4437" actId="20577"/>
        <pc:sldMkLst>
          <pc:docMk/>
          <pc:sldMk cId="3561563047" sldId="261"/>
        </pc:sldMkLst>
        <pc:spChg chg="add mod">
          <ac:chgData name="준섭 김" userId="4bf3ea65cd2b878b" providerId="LiveId" clId="{059FD94B-131C-4D08-A77C-7C121A0DFE2A}" dt="2025-06-15T12:49:02.622" v="4437" actId="20577"/>
          <ac:spMkLst>
            <pc:docMk/>
            <pc:sldMk cId="3561563047" sldId="261"/>
            <ac:spMk id="17" creationId="{2FBB6DDE-D7FA-7620-5C32-9FD304EA18AA}"/>
          </ac:spMkLst>
        </pc:spChg>
      </pc:sldChg>
      <pc:sldChg chg="modSp mod">
        <pc:chgData name="준섭 김" userId="4bf3ea65cd2b878b" providerId="LiveId" clId="{059FD94B-131C-4D08-A77C-7C121A0DFE2A}" dt="2025-06-10T05:50:30.960" v="293" actId="20577"/>
        <pc:sldMkLst>
          <pc:docMk/>
          <pc:sldMk cId="1631536067" sldId="266"/>
        </pc:sldMkLst>
      </pc:sldChg>
      <pc:sldChg chg="addSp delSp modSp mod">
        <pc:chgData name="준섭 김" userId="4bf3ea65cd2b878b" providerId="LiveId" clId="{059FD94B-131C-4D08-A77C-7C121A0DFE2A}" dt="2025-06-10T06:40:14.960" v="1189" actId="14100"/>
        <pc:sldMkLst>
          <pc:docMk/>
          <pc:sldMk cId="1639006941" sldId="268"/>
        </pc:sldMkLst>
        <pc:spChg chg="mod">
          <ac:chgData name="준섭 김" userId="4bf3ea65cd2b878b" providerId="LiveId" clId="{059FD94B-131C-4D08-A77C-7C121A0DFE2A}" dt="2025-06-10T06:39:50.321" v="1177" actId="1076"/>
          <ac:spMkLst>
            <pc:docMk/>
            <pc:sldMk cId="1639006941" sldId="268"/>
            <ac:spMk id="22" creationId="{834F1862-FF95-1E80-56AE-957C93714414}"/>
          </ac:spMkLst>
        </pc:spChg>
        <pc:spChg chg="mod">
          <ac:chgData name="준섭 김" userId="4bf3ea65cd2b878b" providerId="LiveId" clId="{059FD94B-131C-4D08-A77C-7C121A0DFE2A}" dt="2025-06-10T06:08:40.571" v="720" actId="20577"/>
          <ac:spMkLst>
            <pc:docMk/>
            <pc:sldMk cId="1639006941" sldId="268"/>
            <ac:spMk id="34" creationId="{8AFBBA7A-858E-5F66-744A-2B4B9826C1C5}"/>
          </ac:spMkLst>
        </pc:spChg>
        <pc:spChg chg="mod">
          <ac:chgData name="준섭 김" userId="4bf3ea65cd2b878b" providerId="LiveId" clId="{059FD94B-131C-4D08-A77C-7C121A0DFE2A}" dt="2025-06-10T06:36:08.918" v="1002" actId="1076"/>
          <ac:spMkLst>
            <pc:docMk/>
            <pc:sldMk cId="1639006941" sldId="268"/>
            <ac:spMk id="35" creationId="{83F3B413-27C6-0D7E-2317-387C055412C1}"/>
          </ac:spMkLst>
        </pc:spChg>
        <pc:spChg chg="mod">
          <ac:chgData name="준섭 김" userId="4bf3ea65cd2b878b" providerId="LiveId" clId="{059FD94B-131C-4D08-A77C-7C121A0DFE2A}" dt="2025-06-10T06:39:58.599" v="1180" actId="20577"/>
          <ac:spMkLst>
            <pc:docMk/>
            <pc:sldMk cId="1639006941" sldId="268"/>
            <ac:spMk id="36" creationId="{F94EC958-1905-F316-CA9D-F04E02F9A9C7}"/>
          </ac:spMkLst>
        </pc:spChg>
        <pc:picChg chg="mod">
          <ac:chgData name="준섭 김" userId="4bf3ea65cd2b878b" providerId="LiveId" clId="{059FD94B-131C-4D08-A77C-7C121A0DFE2A}" dt="2025-06-10T06:39:48.240" v="1176" actId="1076"/>
          <ac:picMkLst>
            <pc:docMk/>
            <pc:sldMk cId="1639006941" sldId="268"/>
            <ac:picMk id="3" creationId="{3F0C53C7-0DE4-1895-63FB-0959DCD63081}"/>
          </ac:picMkLst>
        </pc:picChg>
        <pc:picChg chg="add mod">
          <ac:chgData name="준섭 김" userId="4bf3ea65cd2b878b" providerId="LiveId" clId="{059FD94B-131C-4D08-A77C-7C121A0DFE2A}" dt="2025-06-10T06:07:31.698" v="631" actId="1076"/>
          <ac:picMkLst>
            <pc:docMk/>
            <pc:sldMk cId="1639006941" sldId="268"/>
            <ac:picMk id="10" creationId="{04D26AEA-9865-5205-35D8-297D8B5C8098}"/>
          </ac:picMkLst>
        </pc:picChg>
        <pc:picChg chg="add mod">
          <ac:chgData name="준섭 김" userId="4bf3ea65cd2b878b" providerId="LiveId" clId="{059FD94B-131C-4D08-A77C-7C121A0DFE2A}" dt="2025-06-10T06:36:04.104" v="1001" actId="1076"/>
          <ac:picMkLst>
            <pc:docMk/>
            <pc:sldMk cId="1639006941" sldId="268"/>
            <ac:picMk id="12" creationId="{E0C29BAD-4679-89D6-052F-5DFB8A8193E7}"/>
          </ac:picMkLst>
        </pc:picChg>
        <pc:picChg chg="add mod">
          <ac:chgData name="준섭 김" userId="4bf3ea65cd2b878b" providerId="LiveId" clId="{059FD94B-131C-4D08-A77C-7C121A0DFE2A}" dt="2025-06-10T06:40:14.960" v="1189" actId="14100"/>
          <ac:picMkLst>
            <pc:docMk/>
            <pc:sldMk cId="1639006941" sldId="268"/>
            <ac:picMk id="18" creationId="{C7C69575-8F38-4123-1823-B337DE243D06}"/>
          </ac:picMkLst>
        </pc:picChg>
      </pc:sldChg>
      <pc:sldChg chg="modSp mod">
        <pc:chgData name="준섭 김" userId="4bf3ea65cd2b878b" providerId="LiveId" clId="{059FD94B-131C-4D08-A77C-7C121A0DFE2A}" dt="2025-06-10T06:40:53.173" v="1201" actId="20577"/>
        <pc:sldMkLst>
          <pc:docMk/>
          <pc:sldMk cId="107000703" sldId="269"/>
        </pc:sldMkLst>
        <pc:spChg chg="mod">
          <ac:chgData name="준섭 김" userId="4bf3ea65cd2b878b" providerId="LiveId" clId="{059FD94B-131C-4D08-A77C-7C121A0DFE2A}" dt="2025-06-10T06:40:53.173" v="1201" actId="20577"/>
          <ac:spMkLst>
            <pc:docMk/>
            <pc:sldMk cId="107000703" sldId="269"/>
            <ac:spMk id="36" creationId="{19790736-A1BB-2177-C511-4BD377DFE8D5}"/>
          </ac:spMkLst>
        </pc:spChg>
        <pc:picChg chg="mod">
          <ac:chgData name="준섭 김" userId="4bf3ea65cd2b878b" providerId="LiveId" clId="{059FD94B-131C-4D08-A77C-7C121A0DFE2A}" dt="2025-06-10T06:40:52.959" v="1200" actId="1076"/>
          <ac:picMkLst>
            <pc:docMk/>
            <pc:sldMk cId="107000703" sldId="269"/>
            <ac:picMk id="13" creationId="{9F198299-A32F-92FF-4892-A4C55B1D3D6C}"/>
          </ac:picMkLst>
        </pc:picChg>
      </pc:sldChg>
      <pc:sldChg chg="modSp mod ord">
        <pc:chgData name="준섭 김" userId="4bf3ea65cd2b878b" providerId="LiveId" clId="{059FD94B-131C-4D08-A77C-7C121A0DFE2A}" dt="2025-06-10T06:39:33.924" v="1158"/>
        <pc:sldMkLst>
          <pc:docMk/>
          <pc:sldMk cId="3205385252" sldId="272"/>
        </pc:sldMkLst>
        <pc:spChg chg="mod">
          <ac:chgData name="준섭 김" userId="4bf3ea65cd2b878b" providerId="LiveId" clId="{059FD94B-131C-4D08-A77C-7C121A0DFE2A}" dt="2025-06-10T06:39:31.546" v="1156" actId="1076"/>
          <ac:spMkLst>
            <pc:docMk/>
            <pc:sldMk cId="3205385252" sldId="272"/>
            <ac:spMk id="22" creationId="{D8EB1B21-FDA4-33C0-2014-69FC6268B78E}"/>
          </ac:spMkLst>
        </pc:spChg>
        <pc:spChg chg="mod">
          <ac:chgData name="준섭 김" userId="4bf3ea65cd2b878b" providerId="LiveId" clId="{059FD94B-131C-4D08-A77C-7C121A0DFE2A}" dt="2025-06-10T06:31:03.463" v="765" actId="1076"/>
          <ac:spMkLst>
            <pc:docMk/>
            <pc:sldMk cId="3205385252" sldId="272"/>
            <ac:spMk id="34" creationId="{60D4BBBD-BC9D-5E1C-D549-AA837C6C793C}"/>
          </ac:spMkLst>
        </pc:spChg>
        <pc:picChg chg="mod">
          <ac:chgData name="준섭 김" userId="4bf3ea65cd2b878b" providerId="LiveId" clId="{059FD94B-131C-4D08-A77C-7C121A0DFE2A}" dt="2025-06-10T06:39:25.342" v="1155" actId="1076"/>
          <ac:picMkLst>
            <pc:docMk/>
            <pc:sldMk cId="3205385252" sldId="272"/>
            <ac:picMk id="3" creationId="{F08BB918-2B6D-23D0-0480-69799E476862}"/>
          </ac:picMkLst>
        </pc:picChg>
      </pc:sldChg>
      <pc:sldChg chg="addSp delSp mod">
        <pc:chgData name="준섭 김" userId="4bf3ea65cd2b878b" providerId="LiveId" clId="{059FD94B-131C-4D08-A77C-7C121A0DFE2A}" dt="2025-06-10T06:43:34.225" v="1205" actId="478"/>
        <pc:sldMkLst>
          <pc:docMk/>
          <pc:sldMk cId="3937757456" sldId="273"/>
        </pc:sldMkLst>
        <pc:picChg chg="add del">
          <ac:chgData name="준섭 김" userId="4bf3ea65cd2b878b" providerId="LiveId" clId="{059FD94B-131C-4D08-A77C-7C121A0DFE2A}" dt="2025-06-10T06:43:34.225" v="1205" actId="478"/>
          <ac:picMkLst>
            <pc:docMk/>
            <pc:sldMk cId="3937757456" sldId="273"/>
            <ac:picMk id="19" creationId="{29B5234B-843C-AF2F-D011-FD0D074892A0}"/>
          </ac:picMkLst>
        </pc:picChg>
      </pc:sldChg>
      <pc:sldChg chg="addSp delSp modSp mod">
        <pc:chgData name="준섭 김" userId="4bf3ea65cd2b878b" providerId="LiveId" clId="{059FD94B-131C-4D08-A77C-7C121A0DFE2A}" dt="2025-06-15T12:04:33.275" v="2774" actId="207"/>
        <pc:sldMkLst>
          <pc:docMk/>
          <pc:sldMk cId="3721123849" sldId="274"/>
        </pc:sldMkLst>
        <pc:spChg chg="mod">
          <ac:chgData name="준섭 김" userId="4bf3ea65cd2b878b" providerId="LiveId" clId="{059FD94B-131C-4D08-A77C-7C121A0DFE2A}" dt="2025-06-15T11:08:44.245" v="1619" actId="20577"/>
          <ac:spMkLst>
            <pc:docMk/>
            <pc:sldMk cId="3721123849" sldId="274"/>
            <ac:spMk id="16" creationId="{74B2B024-EE91-EDD3-7555-E52978D46ECB}"/>
          </ac:spMkLst>
        </pc:spChg>
        <pc:spChg chg="mod">
          <ac:chgData name="준섭 김" userId="4bf3ea65cd2b878b" providerId="LiveId" clId="{059FD94B-131C-4D08-A77C-7C121A0DFE2A}" dt="2025-06-15T11:23:14.779" v="1950" actId="1076"/>
          <ac:spMkLst>
            <pc:docMk/>
            <pc:sldMk cId="3721123849" sldId="274"/>
            <ac:spMk id="19" creationId="{030548FE-B151-DD77-9F48-006E2077244E}"/>
          </ac:spMkLst>
        </pc:spChg>
        <pc:spChg chg="mod">
          <ac:chgData name="준섭 김" userId="4bf3ea65cd2b878b" providerId="LiveId" clId="{059FD94B-131C-4D08-A77C-7C121A0DFE2A}" dt="2025-06-15T11:23:49.358" v="1960" actId="1076"/>
          <ac:spMkLst>
            <pc:docMk/>
            <pc:sldMk cId="3721123849" sldId="274"/>
            <ac:spMk id="21" creationId="{46EA7B43-30D2-0FF2-3ED5-D3CFC5674D21}"/>
          </ac:spMkLst>
        </pc:spChg>
        <pc:spChg chg="add mod">
          <ac:chgData name="준섭 김" userId="4bf3ea65cd2b878b" providerId="LiveId" clId="{059FD94B-131C-4D08-A77C-7C121A0DFE2A}" dt="2025-06-15T12:04:33.275" v="2774" actId="207"/>
          <ac:spMkLst>
            <pc:docMk/>
            <pc:sldMk cId="3721123849" sldId="274"/>
            <ac:spMk id="30" creationId="{127FE418-16D6-FCD9-C55A-0300930B8DAF}"/>
          </ac:spMkLst>
        </pc:spChg>
        <pc:spChg chg="add mod">
          <ac:chgData name="준섭 김" userId="4bf3ea65cd2b878b" providerId="LiveId" clId="{059FD94B-131C-4D08-A77C-7C121A0DFE2A}" dt="2025-06-15T11:24:58.904" v="2135" actId="20577"/>
          <ac:spMkLst>
            <pc:docMk/>
            <pc:sldMk cId="3721123849" sldId="274"/>
            <ac:spMk id="33" creationId="{71199858-E0AB-B157-896D-2350B4BBD6E9}"/>
          </ac:spMkLst>
        </pc:spChg>
        <pc:picChg chg="mod">
          <ac:chgData name="준섭 김" userId="4bf3ea65cd2b878b" providerId="LiveId" clId="{059FD94B-131C-4D08-A77C-7C121A0DFE2A}" dt="2025-06-15T11:23:38.565" v="1958" actId="1076"/>
          <ac:picMkLst>
            <pc:docMk/>
            <pc:sldMk cId="3721123849" sldId="274"/>
            <ac:picMk id="2" creationId="{2213A2FC-FACF-A5F8-744B-899CA5772C07}"/>
          </ac:picMkLst>
        </pc:picChg>
        <pc:picChg chg="mod">
          <ac:chgData name="준섭 김" userId="4bf3ea65cd2b878b" providerId="LiveId" clId="{059FD94B-131C-4D08-A77C-7C121A0DFE2A}" dt="2025-06-15T11:23:42.169" v="1959" actId="1076"/>
          <ac:picMkLst>
            <pc:docMk/>
            <pc:sldMk cId="3721123849" sldId="274"/>
            <ac:picMk id="3" creationId="{7442CD54-95BB-C4F7-3D35-6FCCEE12B72B}"/>
          </ac:picMkLst>
        </pc:picChg>
        <pc:picChg chg="mod">
          <ac:chgData name="준섭 김" userId="4bf3ea65cd2b878b" providerId="LiveId" clId="{059FD94B-131C-4D08-A77C-7C121A0DFE2A}" dt="2025-06-15T11:22:45.397" v="1944" actId="1076"/>
          <ac:picMkLst>
            <pc:docMk/>
            <pc:sldMk cId="3721123849" sldId="274"/>
            <ac:picMk id="4" creationId="{08C9CE64-0478-036E-7CB5-A1243FCB61D1}"/>
          </ac:picMkLst>
        </pc:picChg>
        <pc:picChg chg="mod">
          <ac:chgData name="준섭 김" userId="4bf3ea65cd2b878b" providerId="LiveId" clId="{059FD94B-131C-4D08-A77C-7C121A0DFE2A}" dt="2025-06-15T11:06:31.811" v="1416" actId="1076"/>
          <ac:picMkLst>
            <pc:docMk/>
            <pc:sldMk cId="3721123849" sldId="274"/>
            <ac:picMk id="7" creationId="{83F724B6-8800-5A5D-B793-4910C9AF9996}"/>
          </ac:picMkLst>
        </pc:picChg>
        <pc:picChg chg="add mod">
          <ac:chgData name="준섭 김" userId="4bf3ea65cd2b878b" providerId="LiveId" clId="{059FD94B-131C-4D08-A77C-7C121A0DFE2A}" dt="2025-06-15T11:08:42.397" v="1618" actId="1076"/>
          <ac:picMkLst>
            <pc:docMk/>
            <pc:sldMk cId="3721123849" sldId="274"/>
            <ac:picMk id="11" creationId="{F4D6EC12-F784-50A1-43EA-3FDA46FB1260}"/>
          </ac:picMkLst>
        </pc:picChg>
        <pc:picChg chg="add mod">
          <ac:chgData name="준섭 김" userId="4bf3ea65cd2b878b" providerId="LiveId" clId="{059FD94B-131C-4D08-A77C-7C121A0DFE2A}" dt="2025-06-15T11:23:22.810" v="1953" actId="1076"/>
          <ac:picMkLst>
            <pc:docMk/>
            <pc:sldMk cId="3721123849" sldId="274"/>
            <ac:picMk id="20" creationId="{181C3FDD-1DE6-038E-AFEB-7FDFA788D024}"/>
          </ac:picMkLst>
        </pc:picChg>
        <pc:picChg chg="add mod">
          <ac:chgData name="준섭 김" userId="4bf3ea65cd2b878b" providerId="LiveId" clId="{059FD94B-131C-4D08-A77C-7C121A0DFE2A}" dt="2025-06-15T11:23:57.900" v="1964" actId="14100"/>
          <ac:picMkLst>
            <pc:docMk/>
            <pc:sldMk cId="3721123849" sldId="274"/>
            <ac:picMk id="32" creationId="{CF46C82D-B321-B081-EE25-EFD6BE72D49B}"/>
          </ac:picMkLst>
        </pc:picChg>
      </pc:sldChg>
      <pc:sldChg chg="addSp delSp modSp mod">
        <pc:chgData name="준섭 김" userId="4bf3ea65cd2b878b" providerId="LiveId" clId="{059FD94B-131C-4D08-A77C-7C121A0DFE2A}" dt="2025-06-15T12:47:01.440" v="4317" actId="1076"/>
        <pc:sldMkLst>
          <pc:docMk/>
          <pc:sldMk cId="1893228288" sldId="275"/>
        </pc:sldMkLst>
        <pc:spChg chg="add del mod">
          <ac:chgData name="준섭 김" userId="4bf3ea65cd2b878b" providerId="LiveId" clId="{059FD94B-131C-4D08-A77C-7C121A0DFE2A}" dt="2025-06-15T12:13:38.803" v="3100" actId="47"/>
          <ac:spMkLst>
            <pc:docMk/>
            <pc:sldMk cId="1893228288" sldId="275"/>
            <ac:spMk id="12" creationId="{16B47CA7-4577-6102-D6F6-775E56B7B41B}"/>
          </ac:spMkLst>
        </pc:spChg>
        <pc:spChg chg="add mod">
          <ac:chgData name="준섭 김" userId="4bf3ea65cd2b878b" providerId="LiveId" clId="{059FD94B-131C-4D08-A77C-7C121A0DFE2A}" dt="2025-06-15T12:16:25.299" v="3347" actId="207"/>
          <ac:spMkLst>
            <pc:docMk/>
            <pc:sldMk cId="1893228288" sldId="275"/>
            <ac:spMk id="14" creationId="{2001185E-09AF-01A5-CB21-4AD70EA94CDA}"/>
          </ac:spMkLst>
        </pc:spChg>
        <pc:spChg chg="mod">
          <ac:chgData name="준섭 김" userId="4bf3ea65cd2b878b" providerId="LiveId" clId="{059FD94B-131C-4D08-A77C-7C121A0DFE2A}" dt="2025-06-15T12:47:01.036" v="4316" actId="14100"/>
          <ac:spMkLst>
            <pc:docMk/>
            <pc:sldMk cId="1893228288" sldId="275"/>
            <ac:spMk id="22" creationId="{EB92BBBA-BBFC-E7CA-884B-2BDFF91FD5AF}"/>
          </ac:spMkLst>
        </pc:spChg>
        <pc:picChg chg="mod">
          <ac:chgData name="준섭 김" userId="4bf3ea65cd2b878b" providerId="LiveId" clId="{059FD94B-131C-4D08-A77C-7C121A0DFE2A}" dt="2025-06-15T12:47:01.440" v="4317" actId="1076"/>
          <ac:picMkLst>
            <pc:docMk/>
            <pc:sldMk cId="1893228288" sldId="275"/>
            <ac:picMk id="2" creationId="{99BE5D3E-1E96-7C48-95AB-5E9FBAA14C3D}"/>
          </ac:picMkLst>
        </pc:picChg>
        <pc:picChg chg="mod">
          <ac:chgData name="준섭 김" userId="4bf3ea65cd2b878b" providerId="LiveId" clId="{059FD94B-131C-4D08-A77C-7C121A0DFE2A}" dt="2025-06-15T12:15:10.759" v="3248" actId="1076"/>
          <ac:picMkLst>
            <pc:docMk/>
            <pc:sldMk cId="1893228288" sldId="275"/>
            <ac:picMk id="3" creationId="{36A4404F-0CE2-C548-06CB-1D8616E3AD35}"/>
          </ac:picMkLst>
        </pc:picChg>
        <pc:picChg chg="add mod">
          <ac:chgData name="준섭 김" userId="4bf3ea65cd2b878b" providerId="LiveId" clId="{059FD94B-131C-4D08-A77C-7C121A0DFE2A}" dt="2025-06-15T12:11:54.012" v="2987" actId="1076"/>
          <ac:picMkLst>
            <pc:docMk/>
            <pc:sldMk cId="1893228288" sldId="275"/>
            <ac:picMk id="10" creationId="{D3A4979B-FDBE-2CDB-72BB-AA575FED3EC2}"/>
          </ac:picMkLst>
        </pc:picChg>
        <pc:picChg chg="mod">
          <ac:chgData name="준섭 김" userId="4bf3ea65cd2b878b" providerId="LiveId" clId="{059FD94B-131C-4D08-A77C-7C121A0DFE2A}" dt="2025-06-15T12:13:28.073" v="3091" actId="1076"/>
          <ac:picMkLst>
            <pc:docMk/>
            <pc:sldMk cId="1893228288" sldId="275"/>
            <ac:picMk id="13" creationId="{45653B16-0A84-8EE6-06C2-5DF878420353}"/>
          </ac:picMkLst>
        </pc:picChg>
      </pc:sldChg>
      <pc:sldChg chg="addSp delSp modSp mod">
        <pc:chgData name="준섭 김" userId="4bf3ea65cd2b878b" providerId="LiveId" clId="{059FD94B-131C-4D08-A77C-7C121A0DFE2A}" dt="2025-06-15T10:57:31.349" v="1387" actId="1076"/>
        <pc:sldMkLst>
          <pc:docMk/>
          <pc:sldMk cId="281375765" sldId="277"/>
        </pc:sldMkLst>
        <pc:picChg chg="add mod">
          <ac:chgData name="준섭 김" userId="4bf3ea65cd2b878b" providerId="LiveId" clId="{059FD94B-131C-4D08-A77C-7C121A0DFE2A}" dt="2025-06-15T10:57:31.349" v="1387" actId="1076"/>
          <ac:picMkLst>
            <pc:docMk/>
            <pc:sldMk cId="281375765" sldId="277"/>
            <ac:picMk id="10" creationId="{CE7AA350-13A3-D076-901C-512CF5546FA2}"/>
          </ac:picMkLst>
        </pc:picChg>
      </pc:sldChg>
      <pc:sldChg chg="addSp modSp add mod">
        <pc:chgData name="준섭 김" userId="4bf3ea65cd2b878b" providerId="LiveId" clId="{059FD94B-131C-4D08-A77C-7C121A0DFE2A}" dt="2025-06-10T05:49:42.916" v="292" actId="14100"/>
        <pc:sldMkLst>
          <pc:docMk/>
          <pc:sldMk cId="900195846" sldId="278"/>
        </pc:sldMkLst>
        <pc:spChg chg="mod">
          <ac:chgData name="준섭 김" userId="4bf3ea65cd2b878b" providerId="LiveId" clId="{059FD94B-131C-4D08-A77C-7C121A0DFE2A}" dt="2025-06-10T05:46:11.653" v="42" actId="14100"/>
          <ac:spMkLst>
            <pc:docMk/>
            <pc:sldMk cId="900195846" sldId="278"/>
            <ac:spMk id="9" creationId="{E1AA7EE6-6BE2-A14D-64F7-26BF6C479CA4}"/>
          </ac:spMkLst>
        </pc:spChg>
        <pc:spChg chg="mod">
          <ac:chgData name="준섭 김" userId="4bf3ea65cd2b878b" providerId="LiveId" clId="{059FD94B-131C-4D08-A77C-7C121A0DFE2A}" dt="2025-06-10T05:47:35.080" v="97" actId="1076"/>
          <ac:spMkLst>
            <pc:docMk/>
            <pc:sldMk cId="900195846" sldId="278"/>
            <ac:spMk id="12" creationId="{1C0FCCB1-45B4-073B-2977-0FBD0B1BEF30}"/>
          </ac:spMkLst>
        </pc:spChg>
        <pc:spChg chg="add mod">
          <ac:chgData name="준섭 김" userId="4bf3ea65cd2b878b" providerId="LiveId" clId="{059FD94B-131C-4D08-A77C-7C121A0DFE2A}" dt="2025-06-10T05:46:31.782" v="62" actId="20577"/>
          <ac:spMkLst>
            <pc:docMk/>
            <pc:sldMk cId="900195846" sldId="278"/>
            <ac:spMk id="15" creationId="{5710FB94-334C-D076-F91E-8AA9883A6906}"/>
          </ac:spMkLst>
        </pc:spChg>
        <pc:spChg chg="add mod">
          <ac:chgData name="준섭 김" userId="4bf3ea65cd2b878b" providerId="LiveId" clId="{059FD94B-131C-4D08-A77C-7C121A0DFE2A}" dt="2025-06-10T05:46:53.655" v="83" actId="20577"/>
          <ac:spMkLst>
            <pc:docMk/>
            <pc:sldMk cId="900195846" sldId="278"/>
            <ac:spMk id="16" creationId="{FD3548BB-A4E2-8D58-470F-5BF5F0DC6040}"/>
          </ac:spMkLst>
        </pc:spChg>
        <pc:spChg chg="add mod">
          <ac:chgData name="준섭 김" userId="4bf3ea65cd2b878b" providerId="LiveId" clId="{059FD94B-131C-4D08-A77C-7C121A0DFE2A}" dt="2025-06-10T05:47:26.369" v="96" actId="20577"/>
          <ac:spMkLst>
            <pc:docMk/>
            <pc:sldMk cId="900195846" sldId="278"/>
            <ac:spMk id="17" creationId="{224144C4-0BAB-7A56-9B9B-0F834B964970}"/>
          </ac:spMkLst>
        </pc:spChg>
        <pc:spChg chg="add mod">
          <ac:chgData name="준섭 김" userId="4bf3ea65cd2b878b" providerId="LiveId" clId="{059FD94B-131C-4D08-A77C-7C121A0DFE2A}" dt="2025-06-10T05:48:38.341" v="157" actId="20577"/>
          <ac:spMkLst>
            <pc:docMk/>
            <pc:sldMk cId="900195846" sldId="278"/>
            <ac:spMk id="19" creationId="{25AEDAA0-576D-E1C6-2398-F210641EFCA2}"/>
          </ac:spMkLst>
        </pc:spChg>
        <pc:spChg chg="add mod">
          <ac:chgData name="준섭 김" userId="4bf3ea65cd2b878b" providerId="LiveId" clId="{059FD94B-131C-4D08-A77C-7C121A0DFE2A}" dt="2025-06-10T05:49:15.710" v="209" actId="20577"/>
          <ac:spMkLst>
            <pc:docMk/>
            <pc:sldMk cId="900195846" sldId="278"/>
            <ac:spMk id="20" creationId="{88F8E0A3-56B9-4AD4-4B52-4F577E5B9DC4}"/>
          </ac:spMkLst>
        </pc:spChg>
        <pc:spChg chg="add mod">
          <ac:chgData name="준섭 김" userId="4bf3ea65cd2b878b" providerId="LiveId" clId="{059FD94B-131C-4D08-A77C-7C121A0DFE2A}" dt="2025-06-10T05:49:42.916" v="292" actId="14100"/>
          <ac:spMkLst>
            <pc:docMk/>
            <pc:sldMk cId="900195846" sldId="278"/>
            <ac:spMk id="21" creationId="{9B95CDBB-B976-8B00-514B-53BA1FDCEB89}"/>
          </ac:spMkLst>
        </pc:spChg>
        <pc:picChg chg="mod">
          <ac:chgData name="준섭 김" userId="4bf3ea65cd2b878b" providerId="LiveId" clId="{059FD94B-131C-4D08-A77C-7C121A0DFE2A}" dt="2025-06-10T05:48:17.511" v="111" actId="1076"/>
          <ac:picMkLst>
            <pc:docMk/>
            <pc:sldMk cId="900195846" sldId="278"/>
            <ac:picMk id="2" creationId="{099D01B9-45CC-5A2C-5BCE-2FCF1A2E5832}"/>
          </ac:picMkLst>
        </pc:picChg>
        <pc:picChg chg="mod">
          <ac:chgData name="준섭 김" userId="4bf3ea65cd2b878b" providerId="LiveId" clId="{059FD94B-131C-4D08-A77C-7C121A0DFE2A}" dt="2025-06-10T05:48:08.772" v="108" actId="1076"/>
          <ac:picMkLst>
            <pc:docMk/>
            <pc:sldMk cId="900195846" sldId="278"/>
            <ac:picMk id="3" creationId="{7015795A-1939-8700-5DF4-C9EAF8FF6EEE}"/>
          </ac:picMkLst>
        </pc:picChg>
      </pc:sldChg>
      <pc:sldChg chg="addSp modSp add del mod">
        <pc:chgData name="준섭 김" userId="4bf3ea65cd2b878b" providerId="LiveId" clId="{059FD94B-131C-4D08-A77C-7C121A0DFE2A}" dt="2025-06-10T05:45:57.351" v="24" actId="47"/>
        <pc:sldMkLst>
          <pc:docMk/>
          <pc:sldMk cId="2429651016" sldId="278"/>
        </pc:sldMkLst>
      </pc:sldChg>
      <pc:sldChg chg="add ord">
        <pc:chgData name="준섭 김" userId="4bf3ea65cd2b878b" providerId="LiveId" clId="{059FD94B-131C-4D08-A77C-7C121A0DFE2A}" dt="2025-06-10T05:51:46.972" v="296"/>
        <pc:sldMkLst>
          <pc:docMk/>
          <pc:sldMk cId="2184445309" sldId="279"/>
        </pc:sldMkLst>
      </pc:sldChg>
      <pc:sldChg chg="addSp delSp modSp add mod">
        <pc:chgData name="준섭 김" userId="4bf3ea65cd2b878b" providerId="LiveId" clId="{059FD94B-131C-4D08-A77C-7C121A0DFE2A}" dt="2025-06-15T11:00:41.456" v="1394" actId="1076"/>
        <pc:sldMkLst>
          <pc:docMk/>
          <pc:sldMk cId="52897509" sldId="280"/>
        </pc:sldMkLst>
        <pc:spChg chg="add mod">
          <ac:chgData name="준섭 김" userId="4bf3ea65cd2b878b" providerId="LiveId" clId="{059FD94B-131C-4D08-A77C-7C121A0DFE2A}" dt="2025-06-10T05:59:38.243" v="367" actId="1076"/>
          <ac:spMkLst>
            <pc:docMk/>
            <pc:sldMk cId="52897509" sldId="280"/>
            <ac:spMk id="12" creationId="{A693B514-EF00-151B-B639-DB4EE28CF3D8}"/>
          </ac:spMkLst>
        </pc:spChg>
        <pc:spChg chg="mod">
          <ac:chgData name="준섭 김" userId="4bf3ea65cd2b878b" providerId="LiveId" clId="{059FD94B-131C-4D08-A77C-7C121A0DFE2A}" dt="2025-06-10T06:03:30.570" v="616" actId="14100"/>
          <ac:spMkLst>
            <pc:docMk/>
            <pc:sldMk cId="52897509" sldId="280"/>
            <ac:spMk id="16" creationId="{E9771297-FED0-B728-98CB-20434E5DBA10}"/>
          </ac:spMkLst>
        </pc:spChg>
        <pc:spChg chg="mod">
          <ac:chgData name="준섭 김" userId="4bf3ea65cd2b878b" providerId="LiveId" clId="{059FD94B-131C-4D08-A77C-7C121A0DFE2A}" dt="2025-06-10T06:29:46.195" v="731" actId="20577"/>
          <ac:spMkLst>
            <pc:docMk/>
            <pc:sldMk cId="52897509" sldId="280"/>
            <ac:spMk id="17" creationId="{C0CD9932-3CFD-DBC5-86DB-D67EF2FD9188}"/>
          </ac:spMkLst>
        </pc:spChg>
        <pc:spChg chg="mod">
          <ac:chgData name="준섭 김" userId="4bf3ea65cd2b878b" providerId="LiveId" clId="{059FD94B-131C-4D08-A77C-7C121A0DFE2A}" dt="2025-06-10T05:57:57.084" v="299" actId="20577"/>
          <ac:spMkLst>
            <pc:docMk/>
            <pc:sldMk cId="52897509" sldId="280"/>
            <ac:spMk id="22" creationId="{6BFC1170-A41F-9136-5B7D-42A6974FC861}"/>
          </ac:spMkLst>
        </pc:spChg>
        <pc:picChg chg="mod">
          <ac:chgData name="준섭 김" userId="4bf3ea65cd2b878b" providerId="LiveId" clId="{059FD94B-131C-4D08-A77C-7C121A0DFE2A}" dt="2025-06-10T06:04:08.314" v="626" actId="1076"/>
          <ac:picMkLst>
            <pc:docMk/>
            <pc:sldMk cId="52897509" sldId="280"/>
            <ac:picMk id="2" creationId="{728863E2-F6B0-DCD8-C5BC-E8BCD1A21306}"/>
          </ac:picMkLst>
        </pc:picChg>
        <pc:picChg chg="add mod">
          <ac:chgData name="준섭 김" userId="4bf3ea65cd2b878b" providerId="LiveId" clId="{059FD94B-131C-4D08-A77C-7C121A0DFE2A}" dt="2025-06-15T11:00:41.456" v="1394" actId="1076"/>
          <ac:picMkLst>
            <pc:docMk/>
            <pc:sldMk cId="52897509" sldId="280"/>
            <ac:picMk id="11" creationId="{A701910A-45E2-04EB-AF78-F2DFFC52B94B}"/>
          </ac:picMkLst>
        </pc:picChg>
        <pc:picChg chg="add mod">
          <ac:chgData name="준섭 김" userId="4bf3ea65cd2b878b" providerId="LiveId" clId="{059FD94B-131C-4D08-A77C-7C121A0DFE2A}" dt="2025-06-10T06:04:01.778" v="622" actId="1076"/>
          <ac:picMkLst>
            <pc:docMk/>
            <pc:sldMk cId="52897509" sldId="280"/>
            <ac:picMk id="15" creationId="{9C79678E-E0C4-B4DF-6427-56A2C4CACB13}"/>
          </ac:picMkLst>
        </pc:picChg>
        <pc:picChg chg="add mod">
          <ac:chgData name="준섭 김" userId="4bf3ea65cd2b878b" providerId="LiveId" clId="{059FD94B-131C-4D08-A77C-7C121A0DFE2A}" dt="2025-06-10T06:29:41.336" v="723" actId="1076"/>
          <ac:picMkLst>
            <pc:docMk/>
            <pc:sldMk cId="52897509" sldId="280"/>
            <ac:picMk id="21" creationId="{977EBF03-9C45-75AE-582B-5F4EEA2CAC7D}"/>
          </ac:picMkLst>
        </pc:picChg>
      </pc:sldChg>
      <pc:sldChg chg="addSp delSp modSp add mod">
        <pc:chgData name="준섭 김" userId="4bf3ea65cd2b878b" providerId="LiveId" clId="{059FD94B-131C-4D08-A77C-7C121A0DFE2A}" dt="2025-06-15T11:01:46.187" v="1406" actId="1076"/>
        <pc:sldMkLst>
          <pc:docMk/>
          <pc:sldMk cId="3088799979" sldId="281"/>
        </pc:sldMkLst>
        <pc:spChg chg="mod">
          <ac:chgData name="준섭 김" userId="4bf3ea65cd2b878b" providerId="LiveId" clId="{059FD94B-131C-4D08-A77C-7C121A0DFE2A}" dt="2025-06-15T11:01:33.470" v="1403" actId="1076"/>
          <ac:spMkLst>
            <pc:docMk/>
            <pc:sldMk cId="3088799979" sldId="281"/>
            <ac:spMk id="18" creationId="{1AD18BEA-C9B5-CD55-5DC5-817AF5AA88DB}"/>
          </ac:spMkLst>
        </pc:spChg>
        <pc:spChg chg="mod">
          <ac:chgData name="준섭 김" userId="4bf3ea65cd2b878b" providerId="LiveId" clId="{059FD94B-131C-4D08-A77C-7C121A0DFE2A}" dt="2025-06-10T06:43:39.288" v="1208" actId="20577"/>
          <ac:spMkLst>
            <pc:docMk/>
            <pc:sldMk cId="3088799979" sldId="281"/>
            <ac:spMk id="22" creationId="{438A2A5C-7EDF-6665-6EEE-4056B5ACE4F3}"/>
          </ac:spMkLst>
        </pc:spChg>
        <pc:spChg chg="mod">
          <ac:chgData name="준섭 김" userId="4bf3ea65cd2b878b" providerId="LiveId" clId="{059FD94B-131C-4D08-A77C-7C121A0DFE2A}" dt="2025-06-15T11:01:46.187" v="1406" actId="1076"/>
          <ac:spMkLst>
            <pc:docMk/>
            <pc:sldMk cId="3088799979" sldId="281"/>
            <ac:spMk id="33" creationId="{029DC167-D56A-186C-8D0E-187D670B2FD2}"/>
          </ac:spMkLst>
        </pc:spChg>
        <pc:spChg chg="mod">
          <ac:chgData name="준섭 김" userId="4bf3ea65cd2b878b" providerId="LiveId" clId="{059FD94B-131C-4D08-A77C-7C121A0DFE2A}" dt="2025-06-15T11:01:26.553" v="1400" actId="1076"/>
          <ac:spMkLst>
            <pc:docMk/>
            <pc:sldMk cId="3088799979" sldId="281"/>
            <ac:spMk id="34" creationId="{2E11BA68-FC1B-585B-D3D2-74F730A53924}"/>
          </ac:spMkLst>
        </pc:spChg>
        <pc:spChg chg="mod">
          <ac:chgData name="준섭 김" userId="4bf3ea65cd2b878b" providerId="LiveId" clId="{059FD94B-131C-4D08-A77C-7C121A0DFE2A}" dt="2025-06-15T11:01:38.074" v="1404" actId="14100"/>
          <ac:spMkLst>
            <pc:docMk/>
            <pc:sldMk cId="3088799979" sldId="281"/>
            <ac:spMk id="36" creationId="{0992FB68-527F-4F5F-F969-9BF38BA1D394}"/>
          </ac:spMkLst>
        </pc:spChg>
        <pc:spChg chg="mod">
          <ac:chgData name="준섭 김" userId="4bf3ea65cd2b878b" providerId="LiveId" clId="{059FD94B-131C-4D08-A77C-7C121A0DFE2A}" dt="2025-06-10T06:45:10.399" v="1323" actId="14100"/>
          <ac:spMkLst>
            <pc:docMk/>
            <pc:sldMk cId="3088799979" sldId="281"/>
            <ac:spMk id="37" creationId="{588483FE-3EE8-EC6F-CC64-225184740BEB}"/>
          </ac:spMkLst>
        </pc:spChg>
        <pc:picChg chg="mod">
          <ac:chgData name="준섭 김" userId="4bf3ea65cd2b878b" providerId="LiveId" clId="{059FD94B-131C-4D08-A77C-7C121A0DFE2A}" dt="2025-06-10T07:00:28.922" v="1383" actId="1076"/>
          <ac:picMkLst>
            <pc:docMk/>
            <pc:sldMk cId="3088799979" sldId="281"/>
            <ac:picMk id="3" creationId="{4E131836-8202-60F9-EA1C-41B817DC8582}"/>
          </ac:picMkLst>
        </pc:picChg>
        <pc:picChg chg="add mod">
          <ac:chgData name="준섭 김" userId="4bf3ea65cd2b878b" providerId="LiveId" clId="{059FD94B-131C-4D08-A77C-7C121A0DFE2A}" dt="2025-06-15T11:01:12.137" v="1399" actId="14100"/>
          <ac:picMkLst>
            <pc:docMk/>
            <pc:sldMk cId="3088799979" sldId="281"/>
            <ac:picMk id="11" creationId="{BC170623-DA70-E348-2277-7A3F3DE6D1BC}"/>
          </ac:picMkLst>
        </pc:picChg>
        <pc:picChg chg="mod">
          <ac:chgData name="준섭 김" userId="4bf3ea65cd2b878b" providerId="LiveId" clId="{059FD94B-131C-4D08-A77C-7C121A0DFE2A}" dt="2025-06-15T11:01:30.193" v="1402" actId="14100"/>
          <ac:picMkLst>
            <pc:docMk/>
            <pc:sldMk cId="3088799979" sldId="281"/>
            <ac:picMk id="12" creationId="{E0DF5842-F26E-8B9A-75A8-40A019E18ABE}"/>
          </ac:picMkLst>
        </pc:picChg>
        <pc:picChg chg="add mod">
          <ac:chgData name="준섭 김" userId="4bf3ea65cd2b878b" providerId="LiveId" clId="{059FD94B-131C-4D08-A77C-7C121A0DFE2A}" dt="2025-06-10T06:59:16.742" v="1341" actId="14100"/>
          <ac:picMkLst>
            <pc:docMk/>
            <pc:sldMk cId="3088799979" sldId="281"/>
            <ac:picMk id="20" creationId="{5765DBB8-D7BF-D404-613D-94500592E7A2}"/>
          </ac:picMkLst>
        </pc:picChg>
        <pc:picChg chg="add mod">
          <ac:chgData name="준섭 김" userId="4bf3ea65cd2b878b" providerId="LiveId" clId="{059FD94B-131C-4D08-A77C-7C121A0DFE2A}" dt="2025-06-10T06:59:24.826" v="1342" actId="1076"/>
          <ac:picMkLst>
            <pc:docMk/>
            <pc:sldMk cId="3088799979" sldId="281"/>
            <ac:picMk id="29" creationId="{2BF731E3-9882-B62F-4036-E3C63D4DD9A9}"/>
          </ac:picMkLst>
        </pc:picChg>
      </pc:sldChg>
      <pc:sldChg chg="delSp add del mod">
        <pc:chgData name="준섭 김" userId="4bf3ea65cd2b878b" providerId="LiveId" clId="{059FD94B-131C-4D08-A77C-7C121A0DFE2A}" dt="2025-06-15T11:30:26.909" v="2298" actId="47"/>
        <pc:sldMkLst>
          <pc:docMk/>
          <pc:sldMk cId="986543507" sldId="282"/>
        </pc:sldMkLst>
      </pc:sldChg>
      <pc:sldChg chg="add del">
        <pc:chgData name="준섭 김" userId="4bf3ea65cd2b878b" providerId="LiveId" clId="{059FD94B-131C-4D08-A77C-7C121A0DFE2A}" dt="2025-06-10T06:43:43.816" v="1211"/>
        <pc:sldMkLst>
          <pc:docMk/>
          <pc:sldMk cId="3291128187" sldId="282"/>
        </pc:sldMkLst>
      </pc:sldChg>
      <pc:sldChg chg="addSp delSp modSp add mod">
        <pc:chgData name="준섭 김" userId="4bf3ea65cd2b878b" providerId="LiveId" clId="{059FD94B-131C-4D08-A77C-7C121A0DFE2A}" dt="2025-06-15T12:38:11.657" v="4089" actId="20577"/>
        <pc:sldMkLst>
          <pc:docMk/>
          <pc:sldMk cId="4168004641" sldId="283"/>
        </pc:sldMkLst>
        <pc:spChg chg="add del mod">
          <ac:chgData name="준섭 김" userId="4bf3ea65cd2b878b" providerId="LiveId" clId="{059FD94B-131C-4D08-A77C-7C121A0DFE2A}" dt="2025-06-15T11:29:58.509" v="2295" actId="20577"/>
          <ac:spMkLst>
            <pc:docMk/>
            <pc:sldMk cId="4168004641" sldId="283"/>
            <ac:spMk id="16" creationId="{26602A65-606A-FCC3-3F7E-D0A0A71CAF40}"/>
          </ac:spMkLst>
        </pc:spChg>
        <pc:spChg chg="add mod">
          <ac:chgData name="준섭 김" userId="4bf3ea65cd2b878b" providerId="LiveId" clId="{059FD94B-131C-4D08-A77C-7C121A0DFE2A}" dt="2025-06-15T12:03:29.891" v="2660" actId="20577"/>
          <ac:spMkLst>
            <pc:docMk/>
            <pc:sldMk cId="4168004641" sldId="283"/>
            <ac:spMk id="17" creationId="{897514C1-9CA5-4AE4-0F50-0E9D23BDC1AB}"/>
          </ac:spMkLst>
        </pc:spChg>
        <pc:spChg chg="mod">
          <ac:chgData name="준섭 김" userId="4bf3ea65cd2b878b" providerId="LiveId" clId="{059FD94B-131C-4D08-A77C-7C121A0DFE2A}" dt="2025-06-15T12:38:11.657" v="4089" actId="20577"/>
          <ac:spMkLst>
            <pc:docMk/>
            <pc:sldMk cId="4168004641" sldId="283"/>
            <ac:spMk id="22" creationId="{489CFB93-48F0-A2FE-C704-E15DC78E2F7F}"/>
          </ac:spMkLst>
        </pc:spChg>
        <pc:spChg chg="mod">
          <ac:chgData name="준섭 김" userId="4bf3ea65cd2b878b" providerId="LiveId" clId="{059FD94B-131C-4D08-A77C-7C121A0DFE2A}" dt="2025-06-15T12:09:21.642" v="2932" actId="20577"/>
          <ac:spMkLst>
            <pc:docMk/>
            <pc:sldMk cId="4168004641" sldId="283"/>
            <ac:spMk id="30" creationId="{0276B1F7-0A13-E800-E34B-36128922AF0F}"/>
          </ac:spMkLst>
        </pc:spChg>
        <pc:spChg chg="mod">
          <ac:chgData name="준섭 김" userId="4bf3ea65cd2b878b" providerId="LiveId" clId="{059FD94B-131C-4D08-A77C-7C121A0DFE2A}" dt="2025-06-15T12:09:37.499" v="2982" actId="20577"/>
          <ac:spMkLst>
            <pc:docMk/>
            <pc:sldMk cId="4168004641" sldId="283"/>
            <ac:spMk id="33" creationId="{4EC6A701-8F4E-0BB0-033B-A78FBEB4ED20}"/>
          </ac:spMkLst>
        </pc:spChg>
        <pc:picChg chg="mod">
          <ac:chgData name="준섭 김" userId="4bf3ea65cd2b878b" providerId="LiveId" clId="{059FD94B-131C-4D08-A77C-7C121A0DFE2A}" dt="2025-06-15T11:29:01.946" v="2145" actId="1076"/>
          <ac:picMkLst>
            <pc:docMk/>
            <pc:sldMk cId="4168004641" sldId="283"/>
            <ac:picMk id="2" creationId="{BC62E6ED-6EBD-322D-B96A-D9058006233D}"/>
          </ac:picMkLst>
        </pc:picChg>
        <pc:picChg chg="add mod">
          <ac:chgData name="준섭 김" userId="4bf3ea65cd2b878b" providerId="LiveId" clId="{059FD94B-131C-4D08-A77C-7C121A0DFE2A}" dt="2025-06-15T11:30:02.231" v="2297" actId="1076"/>
          <ac:picMkLst>
            <pc:docMk/>
            <pc:sldMk cId="4168004641" sldId="283"/>
            <ac:picMk id="10" creationId="{44B0A8C9-3E07-FD38-5A43-3F61AB42BCC9}"/>
          </ac:picMkLst>
        </pc:picChg>
        <pc:picChg chg="add mod">
          <ac:chgData name="준섭 김" userId="4bf3ea65cd2b878b" providerId="LiveId" clId="{059FD94B-131C-4D08-A77C-7C121A0DFE2A}" dt="2025-06-15T11:57:25.919" v="2310" actId="14100"/>
          <ac:picMkLst>
            <pc:docMk/>
            <pc:sldMk cId="4168004641" sldId="283"/>
            <ac:picMk id="13" creationId="{C92D1D4B-269B-6F54-56F8-E22E407FB813}"/>
          </ac:picMkLst>
        </pc:picChg>
        <pc:picChg chg="add mod">
          <ac:chgData name="준섭 김" userId="4bf3ea65cd2b878b" providerId="LiveId" clId="{059FD94B-131C-4D08-A77C-7C121A0DFE2A}" dt="2025-06-15T12:01:57.762" v="2554" actId="1076"/>
          <ac:picMkLst>
            <pc:docMk/>
            <pc:sldMk cId="4168004641" sldId="283"/>
            <ac:picMk id="15" creationId="{5112D825-F99C-FC4D-AA68-2259B5275BAF}"/>
          </ac:picMkLst>
        </pc:picChg>
      </pc:sldChg>
      <pc:sldChg chg="addSp delSp modSp add mod">
        <pc:chgData name="준섭 김" userId="4bf3ea65cd2b878b" providerId="LiveId" clId="{059FD94B-131C-4D08-A77C-7C121A0DFE2A}" dt="2025-06-15T12:46:03.261" v="4299" actId="20577"/>
        <pc:sldMkLst>
          <pc:docMk/>
          <pc:sldMk cId="3246058664" sldId="284"/>
        </pc:sldMkLst>
        <pc:spChg chg="mod">
          <ac:chgData name="준섭 김" userId="4bf3ea65cd2b878b" providerId="LiveId" clId="{059FD94B-131C-4D08-A77C-7C121A0DFE2A}" dt="2025-06-15T12:20:57.834" v="3490" actId="20577"/>
          <ac:spMkLst>
            <pc:docMk/>
            <pc:sldMk cId="3246058664" sldId="284"/>
            <ac:spMk id="16" creationId="{3FD9A048-9466-B85E-5BC3-231309A85F70}"/>
          </ac:spMkLst>
        </pc:spChg>
        <pc:spChg chg="add del mod">
          <ac:chgData name="준섭 김" userId="4bf3ea65cd2b878b" providerId="LiveId" clId="{059FD94B-131C-4D08-A77C-7C121A0DFE2A}" dt="2025-06-15T12:42:19.913" v="4105" actId="1076"/>
          <ac:spMkLst>
            <pc:docMk/>
            <pc:sldMk cId="3246058664" sldId="284"/>
            <ac:spMk id="17" creationId="{81286A52-0BCF-64D6-D88B-A97E00F26640}"/>
          </ac:spMkLst>
        </pc:spChg>
        <pc:spChg chg="mod">
          <ac:chgData name="준섭 김" userId="4bf3ea65cd2b878b" providerId="LiveId" clId="{059FD94B-131C-4D08-A77C-7C121A0DFE2A}" dt="2025-06-15T12:36:24.866" v="4043" actId="20577"/>
          <ac:spMkLst>
            <pc:docMk/>
            <pc:sldMk cId="3246058664" sldId="284"/>
            <ac:spMk id="19" creationId="{A7C9AAEC-0D17-7DAE-47ED-143C9D573C86}"/>
          </ac:spMkLst>
        </pc:spChg>
        <pc:spChg chg="mod">
          <ac:chgData name="준섭 김" userId="4bf3ea65cd2b878b" providerId="LiveId" clId="{059FD94B-131C-4D08-A77C-7C121A0DFE2A}" dt="2025-06-15T12:38:08.513" v="4086" actId="20577"/>
          <ac:spMkLst>
            <pc:docMk/>
            <pc:sldMk cId="3246058664" sldId="284"/>
            <ac:spMk id="22" creationId="{7EAA5880-D4A0-D92B-EE36-B6BC4D8BC363}"/>
          </ac:spMkLst>
        </pc:spChg>
        <pc:spChg chg="mod">
          <ac:chgData name="준섭 김" userId="4bf3ea65cd2b878b" providerId="LiveId" clId="{059FD94B-131C-4D08-A77C-7C121A0DFE2A}" dt="2025-06-15T12:30:23.738" v="3608" actId="20577"/>
          <ac:spMkLst>
            <pc:docMk/>
            <pc:sldMk cId="3246058664" sldId="284"/>
            <ac:spMk id="30" creationId="{1CAD745D-FC52-1C0C-4B76-988F6DEF142F}"/>
          </ac:spMkLst>
        </pc:spChg>
        <pc:spChg chg="add mod">
          <ac:chgData name="준섭 김" userId="4bf3ea65cd2b878b" providerId="LiveId" clId="{059FD94B-131C-4D08-A77C-7C121A0DFE2A}" dt="2025-06-15T12:46:03.261" v="4299" actId="20577"/>
          <ac:spMkLst>
            <pc:docMk/>
            <pc:sldMk cId="3246058664" sldId="284"/>
            <ac:spMk id="36" creationId="{6B4689E6-0BE1-9F6B-02D7-CEAB1DB27542}"/>
          </ac:spMkLst>
        </pc:spChg>
        <pc:picChg chg="mod">
          <ac:chgData name="준섭 김" userId="4bf3ea65cd2b878b" providerId="LiveId" clId="{059FD94B-131C-4D08-A77C-7C121A0DFE2A}" dt="2025-06-15T12:35:29.655" v="4031" actId="1076"/>
          <ac:picMkLst>
            <pc:docMk/>
            <pc:sldMk cId="3246058664" sldId="284"/>
            <ac:picMk id="2" creationId="{66F34BE6-6BAC-267F-D0FD-A3FA669DAF6D}"/>
          </ac:picMkLst>
        </pc:picChg>
        <pc:picChg chg="add mod">
          <ac:chgData name="준섭 김" userId="4bf3ea65cd2b878b" providerId="LiveId" clId="{059FD94B-131C-4D08-A77C-7C121A0DFE2A}" dt="2025-06-15T12:20:50.084" v="3482" actId="1076"/>
          <ac:picMkLst>
            <pc:docMk/>
            <pc:sldMk cId="3246058664" sldId="284"/>
            <ac:picMk id="11" creationId="{C1AA0667-3A19-50D6-682E-76FD3AEE3449}"/>
          </ac:picMkLst>
        </pc:picChg>
        <pc:picChg chg="add mod">
          <ac:chgData name="준섭 김" userId="4bf3ea65cd2b878b" providerId="LiveId" clId="{059FD94B-131C-4D08-A77C-7C121A0DFE2A}" dt="2025-06-15T12:35:35.290" v="4034" actId="1076"/>
          <ac:picMkLst>
            <pc:docMk/>
            <pc:sldMk cId="3246058664" sldId="284"/>
            <ac:picMk id="14" creationId="{FB28A98D-E4CA-B55E-D714-658AD9D7F735}"/>
          </ac:picMkLst>
        </pc:picChg>
        <pc:picChg chg="add mod">
          <ac:chgData name="준섭 김" userId="4bf3ea65cd2b878b" providerId="LiveId" clId="{059FD94B-131C-4D08-A77C-7C121A0DFE2A}" dt="2025-06-15T12:35:01.241" v="4007" actId="1076"/>
          <ac:picMkLst>
            <pc:docMk/>
            <pc:sldMk cId="3246058664" sldId="284"/>
            <ac:picMk id="20" creationId="{850F9206-B289-97AE-1519-C325743857B7}"/>
          </ac:picMkLst>
        </pc:picChg>
        <pc:picChg chg="add mod">
          <ac:chgData name="준섭 김" userId="4bf3ea65cd2b878b" providerId="LiveId" clId="{059FD94B-131C-4D08-A77C-7C121A0DFE2A}" dt="2025-06-15T12:44:00.412" v="4149" actId="1076"/>
          <ac:picMkLst>
            <pc:docMk/>
            <pc:sldMk cId="3246058664" sldId="284"/>
            <ac:picMk id="32" creationId="{C67B00E5-B059-555F-88D6-191F3DBAF9D0}"/>
          </ac:picMkLst>
        </pc:picChg>
        <pc:picChg chg="add mod">
          <ac:chgData name="준섭 김" userId="4bf3ea65cd2b878b" providerId="LiveId" clId="{059FD94B-131C-4D08-A77C-7C121A0DFE2A}" dt="2025-06-15T12:44:55.619" v="4260" actId="1076"/>
          <ac:picMkLst>
            <pc:docMk/>
            <pc:sldMk cId="3246058664" sldId="284"/>
            <ac:picMk id="35" creationId="{2D5FCCB0-BA51-508E-78FE-2C0D3F7A7ECE}"/>
          </ac:picMkLst>
        </pc:picChg>
      </pc:sldChg>
      <pc:sldChg chg="addSp delSp modSp add mod">
        <pc:chgData name="준섭 김" userId="4bf3ea65cd2b878b" providerId="LiveId" clId="{059FD94B-131C-4D08-A77C-7C121A0DFE2A}" dt="2025-06-15T13:29:17.841" v="4638" actId="20577"/>
        <pc:sldMkLst>
          <pc:docMk/>
          <pc:sldMk cId="1072502393" sldId="285"/>
        </pc:sldMkLst>
        <pc:spChg chg="mod">
          <ac:chgData name="준섭 김" userId="4bf3ea65cd2b878b" providerId="LiveId" clId="{059FD94B-131C-4D08-A77C-7C121A0DFE2A}" dt="2025-06-15T13:29:17.841" v="4638" actId="20577"/>
          <ac:spMkLst>
            <pc:docMk/>
            <pc:sldMk cId="1072502393" sldId="285"/>
            <ac:spMk id="14" creationId="{240BE12F-1E67-202F-1884-74FA8E047EAA}"/>
          </ac:spMkLst>
        </pc:spChg>
        <pc:spChg chg="add del mod">
          <ac:chgData name="준섭 김" userId="4bf3ea65cd2b878b" providerId="LiveId" clId="{059FD94B-131C-4D08-A77C-7C121A0DFE2A}" dt="2025-06-15T13:04:29.230" v="4635" actId="20577"/>
          <ac:spMkLst>
            <pc:docMk/>
            <pc:sldMk cId="1072502393" sldId="285"/>
            <ac:spMk id="16" creationId="{11EB1AE4-A916-77A4-FEF7-71679823EB9D}"/>
          </ac:spMkLst>
        </pc:spChg>
        <pc:spChg chg="mod">
          <ac:chgData name="준섭 김" userId="4bf3ea65cd2b878b" providerId="LiveId" clId="{059FD94B-131C-4D08-A77C-7C121A0DFE2A}" dt="2025-06-15T12:49:27.382" v="4449" actId="1076"/>
          <ac:spMkLst>
            <pc:docMk/>
            <pc:sldMk cId="1072502393" sldId="285"/>
            <ac:spMk id="22" creationId="{20A3915E-0098-6A68-0109-F4DAAAD022FF}"/>
          </ac:spMkLst>
        </pc:spChg>
        <pc:picChg chg="mod">
          <ac:chgData name="준섭 김" userId="4bf3ea65cd2b878b" providerId="LiveId" clId="{059FD94B-131C-4D08-A77C-7C121A0DFE2A}" dt="2025-06-15T13:04:03.459" v="4593" actId="1076"/>
          <ac:picMkLst>
            <pc:docMk/>
            <pc:sldMk cId="1072502393" sldId="285"/>
            <ac:picMk id="2" creationId="{7E5020E7-55BD-B207-D469-19B6ABCAB69E}"/>
          </ac:picMkLst>
        </pc:picChg>
        <pc:picChg chg="mod">
          <ac:chgData name="준섭 김" userId="4bf3ea65cd2b878b" providerId="LiveId" clId="{059FD94B-131C-4D08-A77C-7C121A0DFE2A}" dt="2025-06-15T12:48:33.526" v="4427" actId="1076"/>
          <ac:picMkLst>
            <pc:docMk/>
            <pc:sldMk cId="1072502393" sldId="285"/>
            <ac:picMk id="3" creationId="{C0372129-E729-B130-7E08-57243966EED5}"/>
          </ac:picMkLst>
        </pc:picChg>
      </pc:sldChg>
    </pc:docChg>
  </pc:docChgLst>
  <pc:docChgLst>
    <pc:chgData name="준섭 김" userId="4bf3ea65cd2b878b" providerId="LiveId" clId="{79EB6874-0EDE-4E10-A83E-B3586734CEAC}"/>
    <pc:docChg chg="undo custSel addSld delSld modSld">
      <pc:chgData name="준섭 김" userId="4bf3ea65cd2b878b" providerId="LiveId" clId="{79EB6874-0EDE-4E10-A83E-B3586734CEAC}" dt="2025-05-22T11:41:37.070" v="133" actId="20577"/>
      <pc:docMkLst>
        <pc:docMk/>
      </pc:docMkLst>
      <pc:sldChg chg="modSp mod">
        <pc:chgData name="준섭 김" userId="4bf3ea65cd2b878b" providerId="LiveId" clId="{79EB6874-0EDE-4E10-A83E-B3586734CEAC}" dt="2025-05-22T11:33:54.474" v="38" actId="14100"/>
        <pc:sldMkLst>
          <pc:docMk/>
          <pc:sldMk cId="3561563047" sldId="261"/>
        </pc:sldMkLst>
        <pc:spChg chg="mod">
          <ac:chgData name="준섭 김" userId="4bf3ea65cd2b878b" providerId="LiveId" clId="{79EB6874-0EDE-4E10-A83E-B3586734CEAC}" dt="2025-05-22T11:33:54.474" v="38" actId="14100"/>
          <ac:spMkLst>
            <pc:docMk/>
            <pc:sldMk cId="3561563047" sldId="261"/>
            <ac:spMk id="11" creationId="{99C82AFF-73BB-E99B-EC9C-FCD71947448A}"/>
          </ac:spMkLst>
        </pc:spChg>
      </pc:sldChg>
      <pc:sldChg chg="add del">
        <pc:chgData name="준섭 김" userId="4bf3ea65cd2b878b" providerId="LiveId" clId="{79EB6874-0EDE-4E10-A83E-B3586734CEAC}" dt="2025-05-22T11:36:40.556" v="61" actId="47"/>
        <pc:sldMkLst>
          <pc:docMk/>
          <pc:sldMk cId="3618322344" sldId="267"/>
        </pc:sldMkLst>
      </pc:sldChg>
      <pc:sldChg chg="add del">
        <pc:chgData name="준섭 김" userId="4bf3ea65cd2b878b" providerId="LiveId" clId="{79EB6874-0EDE-4E10-A83E-B3586734CEAC}" dt="2025-05-22T11:36:40.201" v="60" actId="47"/>
        <pc:sldMkLst>
          <pc:docMk/>
          <pc:sldMk cId="1639006941" sldId="268"/>
        </pc:sldMkLst>
      </pc:sldChg>
      <pc:sldChg chg="add del">
        <pc:chgData name="준섭 김" userId="4bf3ea65cd2b878b" providerId="LiveId" clId="{79EB6874-0EDE-4E10-A83E-B3586734CEAC}" dt="2025-05-22T11:36:39.621" v="59" actId="47"/>
        <pc:sldMkLst>
          <pc:docMk/>
          <pc:sldMk cId="107000703" sldId="269"/>
        </pc:sldMkLst>
      </pc:sldChg>
      <pc:sldChg chg="addSp delSp modSp mod">
        <pc:chgData name="준섭 김" userId="4bf3ea65cd2b878b" providerId="LiveId" clId="{79EB6874-0EDE-4E10-A83E-B3586734CEAC}" dt="2025-05-22T11:33:39.943" v="10" actId="1076"/>
        <pc:sldMkLst>
          <pc:docMk/>
          <pc:sldMk cId="2893664059" sldId="270"/>
        </pc:sldMkLst>
      </pc:sldChg>
      <pc:sldChg chg="modSp mod">
        <pc:chgData name="준섭 김" userId="4bf3ea65cd2b878b" providerId="LiveId" clId="{79EB6874-0EDE-4E10-A83E-B3586734CEAC}" dt="2025-05-22T11:36:39.188" v="58" actId="20577"/>
        <pc:sldMkLst>
          <pc:docMk/>
          <pc:sldMk cId="2876806172" sldId="271"/>
        </pc:sldMkLst>
        <pc:spChg chg="mod">
          <ac:chgData name="준섭 김" userId="4bf3ea65cd2b878b" providerId="LiveId" clId="{79EB6874-0EDE-4E10-A83E-B3586734CEAC}" dt="2025-05-22T11:36:39.188" v="58" actId="20577"/>
          <ac:spMkLst>
            <pc:docMk/>
            <pc:sldMk cId="2876806172" sldId="271"/>
            <ac:spMk id="22" creationId="{B4745A43-6EEE-67F7-C377-557BE3EA341D}"/>
          </ac:spMkLst>
        </pc:spChg>
      </pc:sldChg>
      <pc:sldChg chg="modSp add del mod">
        <pc:chgData name="준섭 김" userId="4bf3ea65cd2b878b" providerId="LiveId" clId="{79EB6874-0EDE-4E10-A83E-B3586734CEAC}" dt="2025-05-22T11:36:38.644" v="57" actId="20577"/>
        <pc:sldMkLst>
          <pc:docMk/>
          <pc:sldMk cId="3205385252" sldId="272"/>
        </pc:sldMkLst>
        <pc:spChg chg="mod">
          <ac:chgData name="준섭 김" userId="4bf3ea65cd2b878b" providerId="LiveId" clId="{79EB6874-0EDE-4E10-A83E-B3586734CEAC}" dt="2025-05-22T11:36:38.644" v="57" actId="20577"/>
          <ac:spMkLst>
            <pc:docMk/>
            <pc:sldMk cId="3205385252" sldId="272"/>
            <ac:spMk id="22" creationId="{D8EB1B21-FDA4-33C0-2014-69FC6268B78E}"/>
          </ac:spMkLst>
        </pc:spChg>
      </pc:sldChg>
      <pc:sldChg chg="modSp mod">
        <pc:chgData name="준섭 김" userId="4bf3ea65cd2b878b" providerId="LiveId" clId="{79EB6874-0EDE-4E10-A83E-B3586734CEAC}" dt="2025-05-22T11:36:38.324" v="56" actId="20577"/>
        <pc:sldMkLst>
          <pc:docMk/>
          <pc:sldMk cId="3937757456" sldId="273"/>
        </pc:sldMkLst>
        <pc:spChg chg="mod">
          <ac:chgData name="준섭 김" userId="4bf3ea65cd2b878b" providerId="LiveId" clId="{79EB6874-0EDE-4E10-A83E-B3586734CEAC}" dt="2025-05-22T11:36:38.324" v="56" actId="20577"/>
          <ac:spMkLst>
            <pc:docMk/>
            <pc:sldMk cId="3937757456" sldId="273"/>
            <ac:spMk id="22" creationId="{C3DF9219-09AC-E552-B42C-326DF5CC8592}"/>
          </ac:spMkLst>
        </pc:spChg>
      </pc:sldChg>
      <pc:sldChg chg="delSp modSp add mod">
        <pc:chgData name="준섭 김" userId="4bf3ea65cd2b878b" providerId="LiveId" clId="{79EB6874-0EDE-4E10-A83E-B3586734CEAC}" dt="2025-05-22T11:41:37.070" v="133" actId="20577"/>
        <pc:sldMkLst>
          <pc:docMk/>
          <pc:sldMk cId="3721123849" sldId="274"/>
        </pc:sldMkLst>
        <pc:spChg chg="mod">
          <ac:chgData name="준섭 김" userId="4bf3ea65cd2b878b" providerId="LiveId" clId="{79EB6874-0EDE-4E10-A83E-B3586734CEAC}" dt="2025-05-22T11:41:37.070" v="133" actId="20577"/>
          <ac:spMkLst>
            <pc:docMk/>
            <pc:sldMk cId="3721123849" sldId="274"/>
            <ac:spMk id="22" creationId="{7B94FE6E-07F4-CA47-40F5-DBE3F10E64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3CA04-359B-1324-F86A-A8E1F0D6E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6CCEF0-6284-AF40-FBE5-F7265347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887FD7-DC8F-A906-D190-475A6F0A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565081-0F64-7EF1-98B0-3910A00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928F56-6603-3BAD-B343-56C6F9B3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64CBA7A-655E-C793-EC0E-D06D66EEBE8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63E449-A387-609D-541D-B497A0C3D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6ADDEBC-C16F-2843-716A-D3FDBA8BCA06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587908-CC53-BA20-DDED-C44ED3A85529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CF4D4-CE5D-0489-55FC-F3974039BFE1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53188-23AE-C59D-7A42-A01D030BF1D6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3989F4-7DC5-0FB2-8E66-9652C806ABE7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E6677-A8EF-9C15-432D-66220AED5C42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5FD98-E26C-FCF4-65C5-A5F4868E61C0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72325-78CE-BA87-0379-E34A080358E8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218444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8E27A-8B62-0666-C42F-E47173DA9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8863E2-F6B0-DCD8-C5BC-E8BCD1A2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5C93E-A9A2-ABED-8540-AA06F2E84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ED9910-6575-438D-9792-6296BD1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4D70E8-0369-2929-2EA5-795D9BF7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5C76C9-4FB2-8264-8B22-BAA08086996E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9934DFE-5B84-D637-1250-A199C12F2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9AA191C-988D-519B-3567-1513DFDE5D8C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6BFC1170-A41F-9136-5B7D-42A6974FC861}"/>
              </a:ext>
            </a:extLst>
          </p:cNvPr>
          <p:cNvSpPr txBox="1"/>
          <p:nvPr/>
        </p:nvSpPr>
        <p:spPr>
          <a:xfrm>
            <a:off x="1136650" y="831850"/>
            <a:ext cx="118935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DF9D92-048F-FDEA-2F5B-B36A39E882E0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5DB3E-49A8-AE9A-297F-3426AA301CB5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C1920-C653-F61F-EA7D-AE13A50DB77B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83FA0-C377-103F-9435-DDF15C912174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A0352D-72FB-0E1D-EE63-C50EF66CE9EC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399ED6-7349-49E1-BB77-52B3C12A22A3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71297-FED0-B728-98CB-20434E5DBA10}"/>
              </a:ext>
            </a:extLst>
          </p:cNvPr>
          <p:cNvSpPr txBox="1"/>
          <p:nvPr/>
        </p:nvSpPr>
        <p:spPr>
          <a:xfrm>
            <a:off x="6477000" y="2711450"/>
            <a:ext cx="55295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b="1" dirty="0"/>
              <a:t>   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altLang="ko-KR" dirty="0"/>
          </a:p>
          <a:p>
            <a:pPr lvl="0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추가에서 시간 설정 하면 제목 밑에 시간 출력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D9932-3CFD-DBC5-86DB-D67EF2FD9188}"/>
              </a:ext>
            </a:extLst>
          </p:cNvPr>
          <p:cNvSpPr txBox="1"/>
          <p:nvPr/>
        </p:nvSpPr>
        <p:spPr>
          <a:xfrm>
            <a:off x="12432649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B514-EF00-151B-B639-DB4EE28CF3D8}"/>
              </a:ext>
            </a:extLst>
          </p:cNvPr>
          <p:cNvSpPr txBox="1"/>
          <p:nvPr/>
        </p:nvSpPr>
        <p:spPr>
          <a:xfrm>
            <a:off x="2549456" y="3206234"/>
            <a:ext cx="151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초기 화면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79678E-E0C4-B4DF-6427-56A2C4CAC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700" y="3840480"/>
            <a:ext cx="2683198" cy="58671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7EBF03-9C45-75AE-582B-5F4EEA2CA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3792" y="3911600"/>
            <a:ext cx="2597283" cy="5721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1910A-45E2-04EB-AF78-F2DFFC52B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183" y="3731136"/>
            <a:ext cx="2749023" cy="59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AD18-9A45-CCCF-F550-EFCD87E2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58B75-045C-831F-76F0-31917014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0C53C7-0DE4-1895-63FB-0959DCD6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1685A-77F5-524B-B28E-0E4F9918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0E6022-B5EA-4498-9175-B87DEF055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2BAA28-8E74-E33B-3CC9-198C4775C7C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12EB8-CABB-D13B-FDB0-DD70C8FD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D1A6B4-ABBB-F005-BFBC-E2C0EB1C156F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4F1862-FF95-1E80-56AE-957C93714414}"/>
              </a:ext>
            </a:extLst>
          </p:cNvPr>
          <p:cNvSpPr txBox="1"/>
          <p:nvPr/>
        </p:nvSpPr>
        <p:spPr>
          <a:xfrm>
            <a:off x="1143000" y="715963"/>
            <a:ext cx="15697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BB9BA-5A83-FE96-EF97-B4A30981F51C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C7A5A-C860-CDEB-CBDD-04C16D5C87F5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A1816-D928-EA63-4A7F-83950EBA7143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99B93-D12F-EA7F-2BC7-743D978333E4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149A8E-92FB-1DEF-71FD-67A82F2CA612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D33-EBC7-ACAB-F54F-5D98DBE26DF7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ED992-9E72-9284-55BB-A4E6271F6A1A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BBA7A-858E-5F66-744A-2B4B9826C1C5}"/>
              </a:ext>
            </a:extLst>
          </p:cNvPr>
          <p:cNvSpPr txBox="1"/>
          <p:nvPr/>
        </p:nvSpPr>
        <p:spPr>
          <a:xfrm>
            <a:off x="1711017" y="2459797"/>
            <a:ext cx="3417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수정 버튼 클릭</a:t>
            </a:r>
            <a:r>
              <a:rPr lang="en-US" altLang="ko-KR" dirty="0"/>
              <a:t> </a:t>
            </a:r>
          </a:p>
          <a:p>
            <a:pPr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시간 수정 가능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3B413-27C6-0D7E-2317-387C055412C1}"/>
              </a:ext>
            </a:extLst>
          </p:cNvPr>
          <p:cNvSpPr txBox="1"/>
          <p:nvPr/>
        </p:nvSpPr>
        <p:spPr>
          <a:xfrm>
            <a:off x="5979540" y="2487182"/>
            <a:ext cx="6630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r>
              <a:rPr lang="en-US" altLang="ko-KR" dirty="0"/>
              <a:t>(</a:t>
            </a:r>
            <a:r>
              <a:rPr lang="ko-KR" altLang="en-US" dirty="0"/>
              <a:t>메뉴에서 할 일 추가 클릭</a:t>
            </a:r>
            <a:r>
              <a:rPr lang="en-US" altLang="ko-KR" dirty="0"/>
              <a:t>)</a:t>
            </a:r>
          </a:p>
          <a:p>
            <a:pPr>
              <a:lnSpc>
                <a:spcPct val="99600"/>
              </a:lnSpc>
              <a:buClr>
                <a:srgbClr val="A0C0C7"/>
              </a:buClr>
            </a:pPr>
            <a:r>
              <a:rPr lang="en-US" altLang="ko-KR" b="0" i="0" u="none" strike="noStrike" dirty="0">
                <a:solidFill>
                  <a:srgbClr val="A0C0C7"/>
                </a:solidFill>
                <a:ea typeface="Hakgyoansim Jiugae R"/>
              </a:rPr>
              <a:t>    </a:t>
            </a:r>
            <a:r>
              <a:rPr lang="ko-KR" altLang="en-US" dirty="0"/>
              <a:t>시간 설정 안 할 시   시간</a:t>
            </a:r>
            <a:r>
              <a:rPr lang="en-US" altLang="ko-KR" dirty="0"/>
              <a:t> </a:t>
            </a:r>
            <a:r>
              <a:rPr lang="ko-KR" altLang="en-US" dirty="0"/>
              <a:t>표시 되는 곳에 시간 설정 안됨 표시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4EC958-1905-F316-CA9D-F04E02F9A9C7}"/>
              </a:ext>
            </a:extLst>
          </p:cNvPr>
          <p:cNvSpPr txBox="1"/>
          <p:nvPr/>
        </p:nvSpPr>
        <p:spPr>
          <a:xfrm>
            <a:off x="12394108" y="2732980"/>
            <a:ext cx="489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각 할 일에서 삭제 버튼 클릭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D26AEA-9865-5205-35D8-297D8B5C8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496" y="3227594"/>
            <a:ext cx="2669024" cy="5875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C29BAD-4679-89D6-052F-5DFB8A819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353" y="3195419"/>
            <a:ext cx="2718434" cy="59498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C69575-8F38-4123-1823-B337DE24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1458" y="3117850"/>
            <a:ext cx="2778911" cy="60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FB54-4E4E-7C41-8797-FB175862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6AE237-332E-F60A-D366-5269B916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131836-8202-60F9-EA1C-41B817DC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24" y="4254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2BF9D5-E5C3-DFED-BDA7-20FCC846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0F1F32-1751-B377-F6CC-C15A6470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84CB0A4-17B6-16E9-15F2-A8FAC3CAC93E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FB7AA2D-1B46-9762-5809-B5811A971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DB0B6DF-85D3-74CC-5DB9-2990EBA0B7E3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38A2A5C-7EDF-6665-6EEE-4056B5ACE4F3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C2BAC1-82A7-B694-E47B-85EB934C5A05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9EC7D-C396-EEF0-EAD9-11ACD8AB7E50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C018AC-A0EF-CB20-D7BB-0354845E0F1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71023C-D088-22AE-FE2A-9AE6B7A4CD45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09FE5-1EB6-C93D-8B2D-FF178C0A77B2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495DD-3ACA-26A7-34B8-A23C3175EDF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D1263-2EC2-C6D9-7D54-68C188FB15D6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DC167-D56A-186C-8D0E-187D670B2FD2}"/>
              </a:ext>
            </a:extLst>
          </p:cNvPr>
          <p:cNvSpPr txBox="1"/>
          <p:nvPr/>
        </p:nvSpPr>
        <p:spPr>
          <a:xfrm>
            <a:off x="7758325" y="2639697"/>
            <a:ext cx="3417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</a:p>
          <a:p>
            <a:pPr lvl="0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시간 설정 가능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11BA68-FC1B-585B-D3D2-74F730A53924}"/>
              </a:ext>
            </a:extLst>
          </p:cNvPr>
          <p:cNvSpPr txBox="1"/>
          <p:nvPr/>
        </p:nvSpPr>
        <p:spPr>
          <a:xfrm>
            <a:off x="11125147" y="28142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18BEA-C9B5-CD55-5DC5-817AF5AA88DB}"/>
              </a:ext>
            </a:extLst>
          </p:cNvPr>
          <p:cNvSpPr txBox="1"/>
          <p:nvPr/>
        </p:nvSpPr>
        <p:spPr>
          <a:xfrm>
            <a:off x="14542171" y="28529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92FB68-527F-4F5F-F969-9BF38BA1D394}"/>
              </a:ext>
            </a:extLst>
          </p:cNvPr>
          <p:cNvSpPr txBox="1"/>
          <p:nvPr/>
        </p:nvSpPr>
        <p:spPr>
          <a:xfrm>
            <a:off x="4423043" y="2510636"/>
            <a:ext cx="2649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설정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/>
              <a:t>(</a:t>
            </a:r>
            <a:r>
              <a:rPr lang="ko-KR" altLang="en-US" dirty="0"/>
              <a:t>모든 일정 중에서 설정</a:t>
            </a:r>
            <a:r>
              <a:rPr lang="en-US" altLang="ko-KR" dirty="0"/>
              <a:t>)</a:t>
            </a:r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483FE-3EE8-EC6F-CC64-225184740BEB}"/>
              </a:ext>
            </a:extLst>
          </p:cNvPr>
          <p:cNvSpPr txBox="1"/>
          <p:nvPr/>
        </p:nvSpPr>
        <p:spPr>
          <a:xfrm>
            <a:off x="2146787" y="2702520"/>
            <a:ext cx="97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207F28D-A782-7F86-80E4-77C42B2C3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DF5842-F26E-8B9A-75A8-40A019E18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4115" y="3342951"/>
            <a:ext cx="2709963" cy="5844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65DBB8-D7BF-D404-613D-94500592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947" y="3308686"/>
            <a:ext cx="2653560" cy="58414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F731E3-9882-B62F-4036-E3C63D4DD9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351" y="3276131"/>
            <a:ext cx="2709962" cy="5925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170623-DA70-E348-2277-7A3F3DE6D1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9051" y="3361552"/>
            <a:ext cx="2624125" cy="57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9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E8FEB-21F4-492B-6D1A-611A1C00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13A2FC-FACF-A5F8-744B-899CA577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75963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42CD54-95BB-C4F7-3D35-6FCCEE12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C9CE64-0478-036E-7CB5-A1243FCB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B7935C-293C-D7E7-8362-01B370CE0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DB7A1C7-241E-7018-9BE6-86044CE0C253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3F724B6-8800-5A5D-B793-4910C9AF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6FFB982-20D0-ADD1-C217-ACCC9DF74EC7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B94FE6E-07F4-CA47-40F5-DBE3F10E6498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56CDE-6A78-FFD7-BC33-F98E7BE6322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165C4-37BD-A1C6-A536-69390D58FCD2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227F-D1BC-409B-B971-1B3AAF828478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46C316-8F8F-08F1-A61E-1D4F55A37D73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C4095-ABE3-DF9E-1049-796E10CB741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B98FF-4503-361E-FEEF-8240B300176A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2B024-EE91-EDD3-7555-E52978D46ECB}"/>
              </a:ext>
            </a:extLst>
          </p:cNvPr>
          <p:cNvSpPr txBox="1"/>
          <p:nvPr/>
        </p:nvSpPr>
        <p:spPr>
          <a:xfrm>
            <a:off x="1295400" y="2800383"/>
            <a:ext cx="7151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상단에 </a:t>
            </a:r>
            <a:r>
              <a:rPr lang="en-US" altLang="ko-KR" dirty="0"/>
              <a:t>"</a:t>
            </a:r>
            <a:r>
              <a:rPr lang="ko-KR" altLang="en-US" dirty="0"/>
              <a:t>오늘 머 하지</a:t>
            </a:r>
            <a:r>
              <a:rPr lang="en-US" altLang="ko-KR" dirty="0"/>
              <a:t>?" </a:t>
            </a:r>
            <a:r>
              <a:rPr lang="ko-KR" altLang="en-US" dirty="0"/>
              <a:t>타이틀 </a:t>
            </a:r>
            <a:r>
              <a:rPr lang="en-US" altLang="ko-KR" dirty="0"/>
              <a:t>+ </a:t>
            </a:r>
            <a:r>
              <a:rPr lang="ko-KR" altLang="en-US" dirty="0"/>
              <a:t>날짜 </a:t>
            </a:r>
            <a:r>
              <a:rPr lang="en-US" altLang="ko-KR" dirty="0"/>
              <a:t>+ </a:t>
            </a:r>
            <a:r>
              <a:rPr lang="ko-KR" altLang="en-US" dirty="0"/>
              <a:t>할 일 통계 표시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할 일이 없다는  메시지 출력</a:t>
            </a:r>
            <a:endParaRPr lang="en-US" altLang="ko-KR" dirty="0"/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 카드엔 완료 체크여부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버튼이 있음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548FE-B151-DD77-9F48-006E2077244E}"/>
              </a:ext>
            </a:extLst>
          </p:cNvPr>
          <p:cNvSpPr txBox="1"/>
          <p:nvPr/>
        </p:nvSpPr>
        <p:spPr>
          <a:xfrm>
            <a:off x="8573770" y="279631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 표시</a:t>
            </a:r>
            <a:r>
              <a:rPr lang="en-US" altLang="ko-KR" dirty="0"/>
              <a:t>(</a:t>
            </a:r>
            <a:r>
              <a:rPr lang="ko-KR" altLang="en-US" dirty="0"/>
              <a:t>없으면  안내 메시지 출력</a:t>
            </a:r>
            <a:r>
              <a:rPr lang="en-US" altLang="ko-KR" dirty="0"/>
              <a:t>, </a:t>
            </a:r>
            <a:r>
              <a:rPr lang="ko-KR" altLang="en-US" dirty="0"/>
              <a:t>있으면 리스트 나열함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A7B43-30D2-0FF2-3ED5-D3CFC5674D21}"/>
              </a:ext>
            </a:extLst>
          </p:cNvPr>
          <p:cNvSpPr txBox="1"/>
          <p:nvPr/>
        </p:nvSpPr>
        <p:spPr>
          <a:xfrm>
            <a:off x="8582801" y="6253218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오늘 날짜</a:t>
            </a:r>
            <a:r>
              <a:rPr lang="en-US" altLang="ko-KR" dirty="0"/>
              <a:t>,</a:t>
            </a:r>
            <a:r>
              <a:rPr lang="ko-KR" altLang="en-US" dirty="0"/>
              <a:t>할  완료</a:t>
            </a:r>
            <a:r>
              <a:rPr lang="en-US" altLang="ko-KR" dirty="0"/>
              <a:t>/</a:t>
            </a:r>
            <a:r>
              <a:rPr lang="ko-KR" altLang="en-US" dirty="0"/>
              <a:t>미완료 개수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D6EC12-F784-50A1-43EA-3FDA46FB1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72" y="3759781"/>
            <a:ext cx="2966268" cy="57996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1C3FDD-1DE6-038E-AFEB-7FDFA788D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286" y="3335588"/>
            <a:ext cx="4473154" cy="23663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7FE418-16D6-FCD9-C55A-0300930B8DAF}"/>
              </a:ext>
            </a:extLst>
          </p:cNvPr>
          <p:cNvSpPr txBox="1"/>
          <p:nvPr/>
        </p:nvSpPr>
        <p:spPr>
          <a:xfrm>
            <a:off x="13317360" y="3951383"/>
            <a:ext cx="4600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ListView.separated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세로방향으로  나열함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46C82D-B321-B081-EE25-EFD6BE72D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6574" y="6742384"/>
            <a:ext cx="5226319" cy="21793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199858-E0AB-B157-896D-2350B4BBD6E9}"/>
              </a:ext>
            </a:extLst>
          </p:cNvPr>
          <p:cNvSpPr txBox="1"/>
          <p:nvPr/>
        </p:nvSpPr>
        <p:spPr>
          <a:xfrm>
            <a:off x="14044536" y="7417492"/>
            <a:ext cx="460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today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오늘 날짜</a:t>
            </a:r>
            <a:endParaRPr lang="en-US" altLang="ko-KR" dirty="0"/>
          </a:p>
          <a:p>
            <a:r>
              <a:rPr lang="en-US" altLang="ko-KR" dirty="0"/>
              <a:t>completed = </a:t>
            </a:r>
            <a:r>
              <a:rPr lang="ko-KR" altLang="en-US" dirty="0"/>
              <a:t> 완료 개수</a:t>
            </a:r>
            <a:endParaRPr lang="en-US" altLang="ko-KR" dirty="0"/>
          </a:p>
          <a:p>
            <a:r>
              <a:rPr lang="en-US" altLang="ko-KR" dirty="0"/>
              <a:t>incomplete = </a:t>
            </a:r>
            <a:r>
              <a:rPr lang="ko-KR" altLang="en-US" dirty="0"/>
              <a:t>미완료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112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5A179-9F2A-DC68-45BB-D7C76C11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62E6ED-6EBD-322D-B96A-D9058006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484D2B-9A92-8FE7-79C8-9B24B5D8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7FDB2B-0B3C-A32A-21D8-80CC52B7B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477D8F-8462-E040-E32C-3C21C880C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86580EC-DBBB-9149-AE38-48B325121ADF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5C965E-5D34-2489-627F-DDB6A6A53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09707DA-6280-0601-009E-E2F3F69AEC69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89CFB93-48F0-A2FE-C704-E15DC78E2F7F}"/>
              </a:ext>
            </a:extLst>
          </p:cNvPr>
          <p:cNvSpPr txBox="1"/>
          <p:nvPr/>
        </p:nvSpPr>
        <p:spPr>
          <a:xfrm>
            <a:off x="1328928" y="681207"/>
            <a:ext cx="142158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상세 보기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4F018D-4343-2A62-12C3-915CD61CE54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69CCD-80B3-9853-CF60-657CEA0495E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05657-9812-9777-6B33-119954047A77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ABACD-86AE-C3E6-E6A6-EDADC13B91F7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1C2E3-356B-A992-C688-21F52AE5706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F736D7-41C7-4166-A796-7AE7D6DC71EC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02A65-606A-FCC3-3F7E-D0A0A71CAF40}"/>
              </a:ext>
            </a:extLst>
          </p:cNvPr>
          <p:cNvSpPr txBox="1"/>
          <p:nvPr/>
        </p:nvSpPr>
        <p:spPr>
          <a:xfrm>
            <a:off x="1295400" y="2800383"/>
            <a:ext cx="715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 클릭 시 상세 내용 보기</a:t>
            </a:r>
            <a:r>
              <a:rPr lang="en-US" altLang="ko-KR" dirty="0"/>
              <a:t>(</a:t>
            </a:r>
            <a:r>
              <a:rPr lang="ko-KR" altLang="en-US" dirty="0"/>
              <a:t>제목 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79320-09A2-A42D-9C07-FCA525E0662B}"/>
              </a:ext>
            </a:extLst>
          </p:cNvPr>
          <p:cNvSpPr txBox="1"/>
          <p:nvPr/>
        </p:nvSpPr>
        <p:spPr>
          <a:xfrm>
            <a:off x="8573770" y="279631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 표시</a:t>
            </a:r>
            <a:r>
              <a:rPr lang="en-US" altLang="ko-KR" dirty="0"/>
              <a:t>(</a:t>
            </a:r>
            <a:r>
              <a:rPr lang="ko-KR" altLang="en-US" dirty="0"/>
              <a:t>없으면  안내 메시지 출력</a:t>
            </a:r>
            <a:r>
              <a:rPr lang="en-US" altLang="ko-KR" dirty="0"/>
              <a:t>, </a:t>
            </a:r>
            <a:r>
              <a:rPr lang="ko-KR" altLang="en-US" dirty="0"/>
              <a:t>있으면 리스트 나열함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6B1F7-0A13-E800-E34B-36128922AF0F}"/>
              </a:ext>
            </a:extLst>
          </p:cNvPr>
          <p:cNvSpPr txBox="1"/>
          <p:nvPr/>
        </p:nvSpPr>
        <p:spPr>
          <a:xfrm>
            <a:off x="13093789" y="3534351"/>
            <a:ext cx="460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_</a:t>
            </a:r>
            <a:r>
              <a:rPr lang="en-US" altLang="ko-KR" dirty="0" err="1">
                <a:solidFill>
                  <a:srgbClr val="FF0000"/>
                </a:solidFill>
              </a:rPr>
              <a:t>scrollController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-&gt;</a:t>
            </a:r>
            <a:r>
              <a:rPr lang="ko-KR" altLang="en-US" dirty="0" err="1"/>
              <a:t>스크롤바랑</a:t>
            </a:r>
            <a:r>
              <a:rPr lang="ko-KR" altLang="en-US" dirty="0"/>
              <a:t> 스크롤 가능한 창을 연결해주는 역할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스크롤위치를 조종하는 리모컨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C6A701-8F4E-0BB0-033B-A78FBEB4ED20}"/>
              </a:ext>
            </a:extLst>
          </p:cNvPr>
          <p:cNvSpPr txBox="1"/>
          <p:nvPr/>
        </p:nvSpPr>
        <p:spPr>
          <a:xfrm>
            <a:off x="13798399" y="6650442"/>
            <a:ext cx="3041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SingleChildScrollerView</a:t>
            </a:r>
            <a:r>
              <a:rPr lang="en-US" altLang="ko-KR" dirty="0"/>
              <a:t> -&gt;</a:t>
            </a:r>
          </a:p>
          <a:p>
            <a:r>
              <a:rPr lang="ko-KR" altLang="en-US" dirty="0"/>
              <a:t>내용이 넘칠 경우 내부에서 스크롤되는 위젯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스크롤이 일어나는 주체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B0A8C9-3E07-FD38-5A43-3F61AB42B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756" y="3335588"/>
            <a:ext cx="3035456" cy="58200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2D1D4B-269B-6F54-56F8-E22E407FB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311509"/>
            <a:ext cx="4239514" cy="1462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12D825-F99C-FC4D-AA68-2259B5275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906" y="5849094"/>
            <a:ext cx="5010580" cy="2683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514C1-9CA5-4AE4-0F50-0E9D23BDC1AB}"/>
              </a:ext>
            </a:extLst>
          </p:cNvPr>
          <p:cNvSpPr txBox="1"/>
          <p:nvPr/>
        </p:nvSpPr>
        <p:spPr>
          <a:xfrm>
            <a:off x="8543290" y="529952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내용 표시</a:t>
            </a:r>
            <a:r>
              <a:rPr lang="en-US" altLang="ko-KR" dirty="0"/>
              <a:t>(</a:t>
            </a:r>
            <a:r>
              <a:rPr lang="ko-KR" altLang="en-US" dirty="0"/>
              <a:t>스크롤 박스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00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6804-D1DE-B0BE-54AE-872C64F8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F34BE6-6BAC-267F-D0FD-A3FA669D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8310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FBB8C3-21D3-644F-2C1F-1FCE19A3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9E3185-3599-D7F9-A156-5D3DDF4C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4C76C7-4E4F-2494-F145-8C467351D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25ABBC1-41F2-EBA7-B655-F98BC10EC82D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7F2DCF-3073-3CDC-1CA8-12F700BBF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C799E1B-ED00-6A4D-7232-7C42E3141896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EAA5880-D4A0-D92B-EE36-B6BC4D8BC363}"/>
              </a:ext>
            </a:extLst>
          </p:cNvPr>
          <p:cNvSpPr txBox="1"/>
          <p:nvPr/>
        </p:nvSpPr>
        <p:spPr>
          <a:xfrm>
            <a:off x="1328928" y="681207"/>
            <a:ext cx="145206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,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CE587-A24B-884B-F572-533ED892396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70F2D-3AB7-FBEF-2F4F-4B048FBFB01B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47DC7-EFEC-43BA-5C6A-2D9E873F3C07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2464A-A8EE-37EB-0561-40BA75AA561F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254C02-6337-E5F1-B56C-99E91FA0D961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3CBFA0-43A7-73CA-7DB6-63EE09785758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9A048-9466-B85E-5BC3-231309A85F70}"/>
              </a:ext>
            </a:extLst>
          </p:cNvPr>
          <p:cNvSpPr txBox="1"/>
          <p:nvPr/>
        </p:nvSpPr>
        <p:spPr>
          <a:xfrm>
            <a:off x="872575" y="2800383"/>
            <a:ext cx="7151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일에서 수정 버튼 </a:t>
            </a:r>
            <a:r>
              <a:rPr lang="ko-KR" altLang="en-US" dirty="0" err="1"/>
              <a:t>클릭시</a:t>
            </a:r>
            <a:r>
              <a:rPr lang="ko-KR" altLang="en-US" dirty="0"/>
              <a:t> 해당 할 일 수정 가능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9AAEC-0D17-7DAE-47ED-143C9D573C86}"/>
              </a:ext>
            </a:extLst>
          </p:cNvPr>
          <p:cNvSpPr txBox="1"/>
          <p:nvPr/>
        </p:nvSpPr>
        <p:spPr>
          <a:xfrm>
            <a:off x="4583295" y="3327664"/>
            <a:ext cx="928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시간 수정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showTimePicker</a:t>
            </a:r>
            <a:r>
              <a:rPr lang="en-US" altLang="ko-KR" dirty="0">
                <a:solidFill>
                  <a:srgbClr val="C00000"/>
                </a:solidFill>
              </a:rPr>
              <a:t>() -&gt; </a:t>
            </a:r>
            <a:r>
              <a:rPr lang="en-US" altLang="ko-KR" dirty="0"/>
              <a:t>flutter</a:t>
            </a:r>
            <a:r>
              <a:rPr lang="ko-KR" altLang="en-US" dirty="0"/>
              <a:t>에서 제공하는 기본 시간 선택 다이얼로그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 사용자가 시간을 선택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rgbClr val="C00000"/>
                </a:solidFill>
              </a:rPr>
              <a:t>selectedTim</a:t>
            </a:r>
            <a:r>
              <a:rPr lang="en-US" altLang="ko-KR" dirty="0" err="1"/>
              <a:t>e</a:t>
            </a:r>
            <a:r>
              <a:rPr lang="ko-KR" altLang="en-US" dirty="0"/>
              <a:t>에 저장됨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로 감싸 수정된 시간 반영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D745D-FC52-1C0C-4B76-988F6DEF142F}"/>
              </a:ext>
            </a:extLst>
          </p:cNvPr>
          <p:cNvSpPr txBox="1"/>
          <p:nvPr/>
        </p:nvSpPr>
        <p:spPr>
          <a:xfrm>
            <a:off x="8024224" y="4020582"/>
            <a:ext cx="460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86A52-0BCF-64D6-D88B-A97E00F26640}"/>
              </a:ext>
            </a:extLst>
          </p:cNvPr>
          <p:cNvSpPr txBox="1"/>
          <p:nvPr/>
        </p:nvSpPr>
        <p:spPr>
          <a:xfrm>
            <a:off x="4517239" y="6929415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수정 버튼 눌렀을 때 처리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A0667-3A19-50D6-682E-76FD3AEE3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389" y="3676982"/>
            <a:ext cx="2966553" cy="57192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28A98D-E4CA-B55E-D714-658AD9D7F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662" y="4137138"/>
            <a:ext cx="3221210" cy="2513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0F9206-B289-97AE-1519-C32574385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981" y="7533048"/>
            <a:ext cx="3628630" cy="20167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7B00E5-B059-555F-88D6-191F3DBAF9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5439" y="3986595"/>
            <a:ext cx="2904388" cy="558228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5FCCB0-BA51-508E-78FE-2C0D3F7A7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5442" y="6382636"/>
            <a:ext cx="4471076" cy="23686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B4689E6-0BE1-9F6B-02D7-CEAB1DB27542}"/>
              </a:ext>
            </a:extLst>
          </p:cNvPr>
          <p:cNvSpPr txBox="1"/>
          <p:nvPr/>
        </p:nvSpPr>
        <p:spPr>
          <a:xfrm>
            <a:off x="11597140" y="5025235"/>
            <a:ext cx="5481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삭제 버튼 눌렀을 때 처리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onPressed</a:t>
            </a:r>
            <a:r>
              <a:rPr lang="en-US" altLang="ko-KR" dirty="0">
                <a:solidFill>
                  <a:srgbClr val="C00000"/>
                </a:solidFill>
              </a:rPr>
              <a:t>: () =&gt;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(() =&gt; </a:t>
            </a:r>
            <a:r>
              <a:rPr lang="en-US" altLang="ko-KR" dirty="0" err="1">
                <a:solidFill>
                  <a:srgbClr val="C00000"/>
                </a:solidFill>
              </a:rPr>
              <a:t>tasks.removeAt</a:t>
            </a:r>
            <a:r>
              <a:rPr lang="en-US" altLang="ko-KR" dirty="0">
                <a:solidFill>
                  <a:srgbClr val="C00000"/>
                </a:solidFill>
              </a:rPr>
              <a:t>(index)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사용자가 버튼을 누르면 할 일 을 지우고  화면을 다시 그림</a:t>
            </a:r>
          </a:p>
        </p:txBody>
      </p:sp>
    </p:spTree>
    <p:extLst>
      <p:ext uri="{BB962C8B-B14F-4D97-AF65-F5344CB8AC3E}">
        <p14:creationId xmlns:p14="http://schemas.microsoft.com/office/powerpoint/2010/main" val="324605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4815-4E55-EB5A-9DB9-3193E9F6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BE5D3E-1E96-7C48-95AB-5E9FBAA1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A4404F-0CE2-C548-06CB-1D8616E3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6096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BD4A2-F663-04EF-3EDB-7CAB308EA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AE9D64-3BEE-1841-8C24-D8DEEC85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F03869E-F45C-0791-B7BE-963A847C4E81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603DD2-B69D-1A71-37E6-2FECDCEEC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520661-D40A-C1FD-5D9A-42243789812E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B92BBBA-BBFC-E7CA-884B-2BDFF91FD5AF}"/>
              </a:ext>
            </a:extLst>
          </p:cNvPr>
          <p:cNvSpPr txBox="1"/>
          <p:nvPr/>
        </p:nvSpPr>
        <p:spPr>
          <a:xfrm>
            <a:off x="1328928" y="681207"/>
            <a:ext cx="12539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48D0F-AEB2-9DCC-CA05-EDA0D9CC8471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A76D8-5672-C406-3FB6-7834CEF77103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3E171-912C-97C4-7F7F-8E389DA2A833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694D0-F048-3976-F789-D51986C2B2A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C7848E-F5F0-08D6-2B48-E8818BC2435E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86E8-FC1E-B163-132B-2999C5F5A296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86B6F-FBC4-AF53-55A8-10795E5572EA}"/>
              </a:ext>
            </a:extLst>
          </p:cNvPr>
          <p:cNvSpPr txBox="1"/>
          <p:nvPr/>
        </p:nvSpPr>
        <p:spPr>
          <a:xfrm>
            <a:off x="1295400" y="299221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메인 페이지에서 메뉴 아이콘 클릭 시 사이드 메뉴 나옴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653B16-0A84-8EE6-06C2-5DF878420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314" y="3852049"/>
            <a:ext cx="4664535" cy="4720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A4979B-FDBE-2CDB-72BB-AA575FED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523" y="3715258"/>
            <a:ext cx="2635385" cy="509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B47CA7-4577-6102-D6F6-775E56B7B41B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1185E-09AF-01A5-CB21-4AD70EA94CDA}"/>
              </a:ext>
            </a:extLst>
          </p:cNvPr>
          <p:cNvSpPr txBox="1"/>
          <p:nvPr/>
        </p:nvSpPr>
        <p:spPr>
          <a:xfrm>
            <a:off x="13149840" y="5460305"/>
            <a:ext cx="3690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ListTile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en-US" altLang="ko-KR" dirty="0"/>
              <a:t> -&gt; </a:t>
            </a:r>
            <a:r>
              <a:rPr lang="ko-KR" altLang="en-US" dirty="0"/>
              <a:t>리스트에서  한 </a:t>
            </a:r>
            <a:r>
              <a:rPr lang="ko-KR" altLang="en-US" dirty="0" err="1"/>
              <a:t>줄짜리</a:t>
            </a:r>
            <a:r>
              <a:rPr lang="ko-KR" altLang="en-US" dirty="0"/>
              <a:t> 메뉴 버튼을 만들 때 쓰는 위젯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C00000"/>
                </a:solidFill>
              </a:rPr>
              <a:t>Diveder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en-US" altLang="ko-KR" dirty="0"/>
              <a:t>-&gt; </a:t>
            </a:r>
            <a:r>
              <a:rPr lang="ko-KR" altLang="en-US" dirty="0"/>
              <a:t>각 항목들 사이를 구분해주는 얇은 선</a:t>
            </a:r>
          </a:p>
        </p:txBody>
      </p:sp>
    </p:spTree>
    <p:extLst>
      <p:ext uri="{BB962C8B-B14F-4D97-AF65-F5344CB8AC3E}">
        <p14:creationId xmlns:p14="http://schemas.microsoft.com/office/powerpoint/2010/main" val="189322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BA59C-2748-863E-674C-DDC0A03D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E98E1A-036D-7914-E0D8-43F4A7FF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1CEC9B-C082-A51F-D816-071EE342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5F89D7-0411-46DC-966C-8FFDEC17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8A2F07A-FEDF-E6D1-51CC-D5B9F70B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05D86C5-94FD-3540-8AB7-ADEFDBC1A394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5911F2B-2DCA-387D-B7D5-2DDF55890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9786A99-D3FB-C76B-BEE3-3FE81B771AA5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6BB3EDB-EC1C-886B-E982-B614CBC82803}"/>
              </a:ext>
            </a:extLst>
          </p:cNvPr>
          <p:cNvSpPr txBox="1"/>
          <p:nvPr/>
        </p:nvSpPr>
        <p:spPr>
          <a:xfrm>
            <a:off x="-497286" y="740323"/>
            <a:ext cx="17475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추가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A9BEE0-14C9-6B46-BCF5-16D9895DD883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C7EDEE-8D43-BFF6-E8FB-D13AA36D694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E7B8C5-2F68-7D56-68AB-C11FFEBF1D4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B96F7-FEBE-410D-09FC-10E2F8BFF7F4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88EF9E-4C21-1E94-E104-4FA020D6D2C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6556-87D1-615F-82C8-49341BE7E446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D1391-B1D1-B995-AE0F-3D41B548DC67}"/>
              </a:ext>
            </a:extLst>
          </p:cNvPr>
          <p:cNvSpPr txBox="1"/>
          <p:nvPr/>
        </p:nvSpPr>
        <p:spPr>
          <a:xfrm>
            <a:off x="1282700" y="3130034"/>
            <a:ext cx="557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할 일 추가 클릭 시 새로운 할 일 추가 가능</a:t>
            </a:r>
            <a:endParaRPr lang="en-US" altLang="ko-KR" dirty="0"/>
          </a:p>
          <a:p>
            <a:r>
              <a:rPr lang="en-US" altLang="ko-KR" dirty="0"/>
              <a:t>     (</a:t>
            </a:r>
            <a:r>
              <a:rPr lang="ko-KR" altLang="en-US" dirty="0"/>
              <a:t>제목 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 , 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49528-1E42-9323-AB4E-5C7474928A84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06FA8-0536-1FC0-F8FF-B1239ACCF700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7477E5-A357-7065-5DFA-840AF0364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931920"/>
            <a:ext cx="2996895" cy="57632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D0AB72-025D-1414-7ACC-2AF9322CE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647" y="4087265"/>
            <a:ext cx="2705239" cy="5264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A727BD-8216-0C83-C4EC-0BA6D49FA204}"/>
              </a:ext>
            </a:extLst>
          </p:cNvPr>
          <p:cNvSpPr txBox="1"/>
          <p:nvPr/>
        </p:nvSpPr>
        <p:spPr>
          <a:xfrm>
            <a:off x="8106344" y="8151357"/>
            <a:ext cx="9394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StatefulBuilder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>
                <a:solidFill>
                  <a:srgbClr val="C00000"/>
                </a:solidFill>
              </a:rPr>
              <a:t> -&gt; </a:t>
            </a:r>
            <a:r>
              <a:rPr lang="en-US" altLang="ko-KR" dirty="0" err="1">
                <a:solidFill>
                  <a:srgbClr val="C00000"/>
                </a:solidFill>
              </a:rPr>
              <a:t>showDialog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는 기본적으로 </a:t>
            </a:r>
            <a:r>
              <a:rPr lang="en-US" altLang="ko-KR" dirty="0">
                <a:solidFill>
                  <a:srgbClr val="C00000"/>
                </a:solidFill>
              </a:rPr>
              <a:t>stateless</a:t>
            </a:r>
            <a:r>
              <a:rPr lang="en-US" altLang="ko-KR" dirty="0"/>
              <a:t>(</a:t>
            </a:r>
            <a:r>
              <a:rPr lang="ko-KR" altLang="en-US" dirty="0"/>
              <a:t>상태가 없는 위젯</a:t>
            </a:r>
            <a:r>
              <a:rPr lang="en-US" altLang="ko-KR" dirty="0"/>
              <a:t> =&gt;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즉 화면이 변경되면 화면을 다시 그리게 해주는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를 사용 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하지만 다이얼로그 안에서 버튼을 누르면 그에 따라 화면이 변경 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되어야 하므로  사용함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B7192E-D409-2ABA-8F40-E11F6783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170" y="4097750"/>
            <a:ext cx="6993430" cy="38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0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B8CC-C97D-DC9E-865B-A897E54ED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5020E7-55BD-B207-D469-19B6ABCA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372129-E729-B130-7E08-57243966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0676A0-D23F-6595-D52D-F21C181B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74EEB0-4EAE-B808-0063-39A28C2D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9A354DB-6585-0CBF-EC2F-EEB4C7397E25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D8FABB-19F1-A0EE-05E7-33B770DC2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386F4D5-79E1-E10A-EF2B-084F6B5B9C08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0A3915E-0098-6A68-0109-F4DAAAD022FF}"/>
              </a:ext>
            </a:extLst>
          </p:cNvPr>
          <p:cNvSpPr txBox="1"/>
          <p:nvPr/>
        </p:nvSpPr>
        <p:spPr>
          <a:xfrm>
            <a:off x="625577" y="776407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중요한 일정 설정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B1DEE-5214-271E-F604-75D2C13929A8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9AB52-7045-6D1C-B996-B81FF714D01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4456D7-A785-BE7E-1F6C-A1132F3B348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ACC3D-4D73-9F1F-851E-25F6CED33DCB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3C14F-968F-531D-9FFA-6E626B3F466A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5F1FB1-C60E-0D56-86BB-8F36C1D1A583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B1AE4-A916-77A4-FEF7-71679823EB9D}"/>
              </a:ext>
            </a:extLst>
          </p:cNvPr>
          <p:cNvSpPr txBox="1"/>
          <p:nvPr/>
        </p:nvSpPr>
        <p:spPr>
          <a:xfrm>
            <a:off x="802907" y="3161778"/>
            <a:ext cx="3722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중요한 일정 설정 클릭 </a:t>
            </a:r>
            <a:endParaRPr lang="en-US" altLang="ko-KR" dirty="0"/>
          </a:p>
          <a:p>
            <a:r>
              <a:rPr lang="en-US" altLang="ko-KR" dirty="0"/>
              <a:t>          (</a:t>
            </a:r>
            <a:r>
              <a:rPr lang="ko-KR" altLang="en-US" dirty="0"/>
              <a:t>모든 할 일 목록이 나타남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7C61D-A843-1F35-A3B8-6E76F3EE244B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BE12F-1E67-202F-1884-74FA8E047EAA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AE972-CEF1-543E-C15D-90123AAF8ED1}"/>
              </a:ext>
            </a:extLst>
          </p:cNvPr>
          <p:cNvSpPr txBox="1"/>
          <p:nvPr/>
        </p:nvSpPr>
        <p:spPr>
          <a:xfrm>
            <a:off x="8457833" y="3353199"/>
            <a:ext cx="83823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localTasks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>
                <a:solidFill>
                  <a:srgbClr val="C00000"/>
                </a:solidFill>
              </a:rPr>
              <a:t>리스트</a:t>
            </a:r>
            <a:r>
              <a:rPr lang="en-US" altLang="ko-KR" dirty="0">
                <a:solidFill>
                  <a:srgbClr val="C00000"/>
                </a:solidFill>
              </a:rPr>
              <a:t> -&gt; </a:t>
            </a:r>
            <a:r>
              <a:rPr lang="ko-KR" altLang="en-US" dirty="0"/>
              <a:t>할 일 리스트의 복사본 리스트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체크박스 클릭 시 진짜 데이터가 바뀜 </a:t>
            </a:r>
            <a:r>
              <a:rPr lang="en-US" altLang="ko-KR" dirty="0"/>
              <a:t>-&gt; </a:t>
            </a:r>
            <a:r>
              <a:rPr lang="ko-KR" altLang="en-US" dirty="0"/>
              <a:t>사용자가 확인 뿐만 아니라 닫기 버튼 눌러도 그 값이 반영 됨</a:t>
            </a:r>
            <a:r>
              <a:rPr lang="en-US" altLang="ko-KR" dirty="0"/>
              <a:t>)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=&gt; </a:t>
            </a:r>
            <a:r>
              <a:rPr lang="ko-KR" altLang="en-US" dirty="0">
                <a:sym typeface="Wingdings" panose="05000000000000000000" pitchFamily="2" charset="2"/>
              </a:rPr>
              <a:t>그래서 복사본 리스트를 만들어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 버튼을 눌렀을 땐 복사본을 원본에 반영하고 </a:t>
            </a:r>
            <a:r>
              <a:rPr lang="en-US" altLang="ko-KR" dirty="0">
                <a:sym typeface="Wingdings" panose="05000000000000000000" pitchFamily="2" charset="2"/>
              </a:rPr>
              <a:t> “</a:t>
            </a:r>
            <a:r>
              <a:rPr lang="ko-KR" altLang="en-US" dirty="0">
                <a:sym typeface="Wingdings" panose="05000000000000000000" pitchFamily="2" charset="2"/>
              </a:rPr>
              <a:t>닫기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버튼을 눌렀을 땐 복사본을 반영하지 않고 원본을 그대로 유지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※</a:t>
            </a:r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사용자가 실수로 바꿨다가 닫기 버튼 눌렀을 때 진짜 데이터가 망가지지 않도록</a:t>
            </a:r>
            <a:endParaRPr lang="en-US" altLang="ko-KR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하기 위해 사용 </a:t>
            </a:r>
            <a:endParaRPr lang="en-US" altLang="ko-KR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C58310-A916-21A9-E25C-75C8DBF6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526" y="3964969"/>
            <a:ext cx="2839215" cy="54275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5EFDA74-FAFA-064C-2094-F0C66921A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305" y="3952998"/>
            <a:ext cx="2867769" cy="54815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DE8E3E-B15A-C4FF-89E0-C748664B79AA}"/>
              </a:ext>
            </a:extLst>
          </p:cNvPr>
          <p:cNvSpPr txBox="1"/>
          <p:nvPr/>
        </p:nvSpPr>
        <p:spPr>
          <a:xfrm>
            <a:off x="4443856" y="3186674"/>
            <a:ext cx="4304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설정 시 </a:t>
            </a:r>
            <a:r>
              <a:rPr lang="en-US" altLang="ko-KR" dirty="0"/>
              <a:t>-&gt;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메인 화면에서 해당 할 일 에 표시됨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8F733A-9B8F-F5ED-362F-0A33002F23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6015" y="5877976"/>
            <a:ext cx="5620039" cy="12446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B882C22-036B-29F5-AF4D-C73731A5F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6015" y="7118228"/>
            <a:ext cx="5620039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336925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10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031488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4975225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F33593D-FF40-84C1-7BDB-0D783C1A85A3}"/>
              </a:ext>
            </a:extLst>
          </p:cNvPr>
          <p:cNvSpPr txBox="1"/>
          <p:nvPr/>
        </p:nvSpPr>
        <p:spPr>
          <a:xfrm>
            <a:off x="1964436" y="6741287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D60802-22D5-370C-79DF-BA1FA5E82CB5}"/>
              </a:ext>
            </a:extLst>
          </p:cNvPr>
          <p:cNvSpPr txBox="1"/>
          <p:nvPr/>
        </p:nvSpPr>
        <p:spPr>
          <a:xfrm>
            <a:off x="1943100" y="7693025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화면 설계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9C82AFF-73BB-E99B-EC9C-FCD71947448A}"/>
              </a:ext>
            </a:extLst>
          </p:cNvPr>
          <p:cNvSpPr txBox="1"/>
          <p:nvPr/>
        </p:nvSpPr>
        <p:spPr>
          <a:xfrm>
            <a:off x="1965608" y="5915826"/>
            <a:ext cx="6797392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9F297-717E-6AF4-E2B1-CBB1DEDE6720}"/>
              </a:ext>
            </a:extLst>
          </p:cNvPr>
          <p:cNvSpPr txBox="1"/>
          <p:nvPr/>
        </p:nvSpPr>
        <p:spPr>
          <a:xfrm>
            <a:off x="1905000" y="8679688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 페이지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기능 구현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B6DDE-D7FA-7620-5C32-9FD304EA18AA}"/>
              </a:ext>
            </a:extLst>
          </p:cNvPr>
          <p:cNvSpPr txBox="1"/>
          <p:nvPr/>
        </p:nvSpPr>
        <p:spPr>
          <a:xfrm>
            <a:off x="9207500" y="3029585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A19A-FC47-864E-C917-585871EB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4DD45D-1D67-CDBC-1F7B-0162B330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8289-C1CD-2957-CCB9-8B99ED82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34CF2E-189C-E530-5791-67A9E199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074B5E-5F2B-B117-D5FF-C63E30F5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D209EBB-F141-1BA8-8817-13BE2AEAA7A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180703C-6F4F-F22E-8C65-0813D5F5E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C337B0E-B217-6A01-F39D-DC97D37D182B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6D7058A-54AF-EEF5-8A0F-113A66FCD5DA}"/>
              </a:ext>
            </a:extLst>
          </p:cNvPr>
          <p:cNvSpPr txBox="1"/>
          <p:nvPr/>
        </p:nvSpPr>
        <p:spPr>
          <a:xfrm>
            <a:off x="625577" y="776407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전체 삭제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78F88-8381-BAF0-543C-F55FCAE8AF91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DD9EB5-86FC-B74C-F875-84390E5E59D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3FA27-FCF7-4C7B-A274-84D499D3337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18B20-D4C4-A0E8-B3F5-0A9D3814B4BB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9B140-D588-4D0D-6E76-458BCF0F59CF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EE508-A232-1A0D-8801-28F885C11BA2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67B17-69DB-3AC6-4012-0F29D7674CD0}"/>
              </a:ext>
            </a:extLst>
          </p:cNvPr>
          <p:cNvSpPr txBox="1"/>
          <p:nvPr/>
        </p:nvSpPr>
        <p:spPr>
          <a:xfrm>
            <a:off x="1138245" y="3188431"/>
            <a:ext cx="3083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전체 삭제 클릭 </a:t>
            </a:r>
            <a:endParaRPr lang="en-US" altLang="ko-KR" dirty="0"/>
          </a:p>
          <a:p>
            <a:r>
              <a:rPr lang="en-US" altLang="ko-KR" dirty="0"/>
              <a:t>          (</a:t>
            </a:r>
            <a:r>
              <a:rPr lang="ko-KR" altLang="en-US" dirty="0"/>
              <a:t>경고창이  나타남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3B8DB-61E1-2AB2-198A-8D17BDC4971E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94BA8-71DE-FC88-42BC-D378CE7A0F3C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8B5F2-31D1-1F5D-0EF7-819D03159D4C}"/>
              </a:ext>
            </a:extLst>
          </p:cNvPr>
          <p:cNvSpPr txBox="1"/>
          <p:nvPr/>
        </p:nvSpPr>
        <p:spPr>
          <a:xfrm>
            <a:off x="7999153" y="3353199"/>
            <a:ext cx="8841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(() { </a:t>
            </a:r>
            <a:r>
              <a:rPr lang="en-US" altLang="ko-KR" dirty="0" err="1">
                <a:solidFill>
                  <a:srgbClr val="C00000"/>
                </a:solidFill>
              </a:rPr>
              <a:t>tasks.clear</a:t>
            </a:r>
            <a:r>
              <a:rPr lang="en-US" altLang="ko-KR" dirty="0">
                <a:solidFill>
                  <a:srgbClr val="C00000"/>
                </a:solidFill>
              </a:rPr>
              <a:t>();}); -&gt;</a:t>
            </a:r>
            <a:r>
              <a:rPr lang="en-US" altLang="ko-KR" dirty="0"/>
              <a:t> </a:t>
            </a:r>
            <a:r>
              <a:rPr lang="ko-KR" altLang="en-US" dirty="0"/>
              <a:t>현재 할 일을 한 번에 지운 후 즉시 화면 갱신해주는 메서드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_</a:t>
            </a:r>
            <a:r>
              <a:rPr lang="en-US" altLang="ko-KR" dirty="0" err="1">
                <a:solidFill>
                  <a:srgbClr val="C00000"/>
                </a:solidFill>
              </a:rPr>
              <a:t>saveTasks</a:t>
            </a:r>
            <a:r>
              <a:rPr lang="en-US" altLang="ko-KR" dirty="0">
                <a:solidFill>
                  <a:srgbClr val="C00000"/>
                </a:solidFill>
              </a:rPr>
              <a:t>(); -&gt;</a:t>
            </a:r>
            <a:r>
              <a:rPr lang="en-US" altLang="ko-KR" dirty="0"/>
              <a:t> </a:t>
            </a:r>
            <a:r>
              <a:rPr lang="ko-KR" altLang="en-US" dirty="0"/>
              <a:t>위에서 삭제한 결과를 영구 저장소에 반영</a:t>
            </a:r>
            <a:r>
              <a:rPr lang="en-US" altLang="ko-KR" dirty="0"/>
              <a:t>(</a:t>
            </a:r>
            <a:r>
              <a:rPr lang="ko-KR" altLang="en-US" dirty="0"/>
              <a:t>앱을 껐다 켜도 복구</a:t>
            </a:r>
            <a:r>
              <a:rPr lang="en-US" altLang="ko-KR" dirty="0"/>
              <a:t>x)</a:t>
            </a:r>
            <a:r>
              <a:rPr lang="ko-KR" altLang="en-US" dirty="0"/>
              <a:t>해주는 </a:t>
            </a:r>
            <a:r>
              <a:rPr lang="en-US" altLang="ko-KR" dirty="0"/>
              <a:t>	           </a:t>
            </a:r>
            <a:r>
              <a:rPr lang="ko-KR" altLang="en-US" dirty="0"/>
              <a:t>메서드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4850EC-A065-2867-0702-D4AB1F295CE9}"/>
              </a:ext>
            </a:extLst>
          </p:cNvPr>
          <p:cNvSpPr txBox="1"/>
          <p:nvPr/>
        </p:nvSpPr>
        <p:spPr>
          <a:xfrm>
            <a:off x="4116314" y="3303488"/>
            <a:ext cx="430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삭제 버튼 누를 시 </a:t>
            </a:r>
            <a:r>
              <a:rPr lang="en-US" altLang="ko-KR" dirty="0"/>
              <a:t>-&gt; </a:t>
            </a:r>
            <a:r>
              <a:rPr lang="ko-KR" altLang="en-US" dirty="0"/>
              <a:t>전체 할 일 삭제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63BA9C-EA5E-B4B7-2361-FD7CCBFEB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71" y="3951984"/>
            <a:ext cx="2872843" cy="55473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E2E72D-B459-1FA5-F601-D2D38B8CA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138" y="3946770"/>
            <a:ext cx="2771191" cy="55355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6CE657-A55F-FE1F-B351-9294275AAF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296" y="4326240"/>
            <a:ext cx="5721615" cy="50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2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A371A-8068-DCF1-85ED-B8D77168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BF1EF2-B30D-19BA-89E3-6DCFC6A1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8937FC-ECE3-254E-14F2-52F411BF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162374-AB1D-1005-5ED8-9A71B899B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0DEE6A-515E-757F-E161-887225EB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D9DAE4-BD49-B94C-44D9-5DE761A817FE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2116BE-A9F0-9906-8029-3BBE858A8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425" y="7554047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BD20348-69FD-ACB9-7240-E97352EB006B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7083334-FDAB-E7AB-BB66-31F3A57876BB}"/>
              </a:ext>
            </a:extLst>
          </p:cNvPr>
          <p:cNvSpPr txBox="1"/>
          <p:nvPr/>
        </p:nvSpPr>
        <p:spPr>
          <a:xfrm>
            <a:off x="-228600" y="845166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문제점 및 미완성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BB3D1-04D6-EA91-476C-54B40CA8EB4B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C8E06-A932-6076-A493-A08176C662E5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35C86-A49F-C0D5-CB6A-5C6B292436B1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D831F-38DD-9243-F53F-E87DB8710A4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654F5C-105B-85FE-9DEE-1873FA342B5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553AD-8457-A233-CC0F-C635E82712A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106D-4D09-AD9C-568C-487A14CEA30D}"/>
              </a:ext>
            </a:extLst>
          </p:cNvPr>
          <p:cNvSpPr txBox="1"/>
          <p:nvPr/>
        </p:nvSpPr>
        <p:spPr>
          <a:xfrm>
            <a:off x="990600" y="2931208"/>
            <a:ext cx="1546225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원래 구현 하려 했던 알림 기능</a:t>
            </a:r>
            <a:r>
              <a:rPr lang="en-US" altLang="ko-KR" sz="4000" b="1" dirty="0"/>
              <a:t>:                              </a:t>
            </a:r>
          </a:p>
          <a:p>
            <a:r>
              <a:rPr lang="en-US" altLang="ko-KR" sz="3200" dirty="0"/>
              <a:t>1.</a:t>
            </a:r>
            <a:r>
              <a:rPr lang="ko-KR" altLang="en-US" sz="3200" dirty="0"/>
              <a:t>화면이 꺼져 있을 때</a:t>
            </a:r>
            <a:r>
              <a:rPr lang="en-US" altLang="ko-KR" sz="3200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해당 알림 시간이 되면 휴대폰 진동이 울림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휴대폰 화면이 </a:t>
            </a:r>
            <a:r>
              <a:rPr lang="ko-KR" altLang="en-US" sz="2000" dirty="0" err="1"/>
              <a:t>켜짐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알림 창이 화면에 뜸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상태바에 알림 아이콘 표시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사용자가 클릭하면 앱으로 이동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3200" dirty="0"/>
              <a:t>2.</a:t>
            </a:r>
            <a:r>
              <a:rPr lang="ko-KR" altLang="en-US" sz="3200" dirty="0"/>
              <a:t>백그라운드 상태일 때</a:t>
            </a:r>
            <a:r>
              <a:rPr lang="en-US" altLang="ko-KR" sz="3200" dirty="0"/>
              <a:t>(</a:t>
            </a:r>
            <a:r>
              <a:rPr lang="ko-KR" altLang="en-US" sz="3200" dirty="0"/>
              <a:t>다른 앱을 사용 중 일 때</a:t>
            </a:r>
            <a:r>
              <a:rPr lang="en-US" altLang="ko-KR" sz="3200" dirty="0"/>
              <a:t>):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해당 알림 시간이 되면 휴대폰 진동이 울림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알림 창이 화면에 뜸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상태바에 알림 아이콘 표시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사용자가 클릭하면 앱으로 이동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04A37-C9FD-AC0E-B322-2E8413A62ED9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9D951-08C2-C1B6-7001-F639F181A56C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01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84A4-084B-15E5-D8F7-F0025A43E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44A77C-8963-6042-0E98-F685B9E9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EF3E20-BB50-0E94-3240-7377B3159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83A953-13B8-77F4-C135-9483B903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8DE07E-4525-218E-B8EF-4F7286D70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C3ABC3-6707-6E92-57F4-A6A5702A4302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BB7383B-8764-EEE0-0794-5C17D75C2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425" y="7554047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AA8B88-46E2-D5DB-880F-40EA81518268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2C0E812-9334-DB8A-B474-F57C59B533CE}"/>
              </a:ext>
            </a:extLst>
          </p:cNvPr>
          <p:cNvSpPr txBox="1"/>
          <p:nvPr/>
        </p:nvSpPr>
        <p:spPr>
          <a:xfrm>
            <a:off x="-228600" y="845166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문제점 및 미완성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B6FC5-9224-47CA-1514-D6A60411BB13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ED1C8-4ECC-524E-AD6B-1E2A737BD003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C93F9-3633-0704-B6FA-BCF1BA146622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C5A3F-2FAE-F7A3-8C5F-7CA6A2E7F884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196E6-CB95-EC27-DE2A-C87F5EC445E6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0F45F-4140-8848-B5DE-6E5F2E6EF7FC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5682-F2D6-3552-880A-F5AE6C9F9EBA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D8D97-8258-23C6-2AE6-0F37A9B718A1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3B7A9-8D6E-19C3-A6F7-2FFD6E40FB59}"/>
              </a:ext>
            </a:extLst>
          </p:cNvPr>
          <p:cNvSpPr txBox="1"/>
          <p:nvPr/>
        </p:nvSpPr>
        <p:spPr>
          <a:xfrm>
            <a:off x="1295400" y="2933700"/>
            <a:ext cx="15659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구현한 기능</a:t>
            </a:r>
            <a:r>
              <a:rPr lang="en-US" altLang="ko-KR" sz="2000" b="1" dirty="0"/>
              <a:t>:</a:t>
            </a:r>
          </a:p>
          <a:p>
            <a:r>
              <a:rPr lang="en-US" altLang="ko-KR" sz="2800" dirty="0"/>
              <a:t>1. Flutter</a:t>
            </a:r>
            <a:r>
              <a:rPr lang="ko-KR" altLang="en-US" sz="2800" dirty="0"/>
              <a:t>에서 </a:t>
            </a:r>
            <a:r>
              <a:rPr lang="en-US" altLang="ko-KR" sz="2800" dirty="0" err="1"/>
              <a:t>flutter_local_notifications</a:t>
            </a:r>
            <a:r>
              <a:rPr lang="en-US" altLang="ko-KR" sz="2800" dirty="0"/>
              <a:t> </a:t>
            </a:r>
            <a:r>
              <a:rPr lang="ko-KR" altLang="en-US" sz="2800" dirty="0"/>
              <a:t>패키지 활용 </a:t>
            </a:r>
            <a:endParaRPr lang="en-US" altLang="ko-KR" sz="2800" dirty="0"/>
          </a:p>
          <a:p>
            <a:r>
              <a:rPr lang="en-US" altLang="ko-KR" sz="2800" dirty="0"/>
              <a:t>    -&gt; </a:t>
            </a:r>
            <a:r>
              <a:rPr lang="ko-KR" altLang="en-US" sz="2800" dirty="0"/>
              <a:t>알림을 예약하거나 즉시 울리는 기능 담당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 Android Native(</a:t>
            </a:r>
            <a:r>
              <a:rPr lang="en-US" altLang="ko-KR" sz="2800" dirty="0" err="1"/>
              <a:t>AlarmManager,BroadcastReceiver</a:t>
            </a:r>
            <a:r>
              <a:rPr lang="en-US" altLang="ko-KR" sz="2800" dirty="0"/>
              <a:t>) </a:t>
            </a:r>
            <a:r>
              <a:rPr lang="ko-KR" altLang="en-US" sz="2800" dirty="0"/>
              <a:t>연동</a:t>
            </a:r>
            <a:endParaRPr lang="en-US" altLang="ko-KR" sz="2800" dirty="0"/>
          </a:p>
          <a:p>
            <a:r>
              <a:rPr lang="en-US" altLang="ko-KR" sz="2800" dirty="0"/>
              <a:t>   </a:t>
            </a:r>
            <a:r>
              <a:rPr lang="ko-KR" altLang="en-US" sz="2800" dirty="0"/>
              <a:t> </a:t>
            </a:r>
            <a:r>
              <a:rPr lang="en-US" altLang="ko-KR" sz="2800" dirty="0"/>
              <a:t>-&gt; Flutter</a:t>
            </a:r>
            <a:r>
              <a:rPr lang="ko-KR" altLang="en-US" sz="2800" dirty="0"/>
              <a:t>에서 처리할 수 없는 화면 꺼짐 상태나 백그라운드 알림을 구현하기위해 사용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en-US" altLang="ko-KR" sz="2800" dirty="0" err="1"/>
              <a:t>MethodChannel</a:t>
            </a:r>
            <a:r>
              <a:rPr lang="ko-KR" altLang="en-US" sz="2800" dirty="0"/>
              <a:t>로 </a:t>
            </a:r>
            <a:r>
              <a:rPr lang="en-US" altLang="ko-KR" sz="2800" dirty="0"/>
              <a:t>Flutter -&gt; Android </a:t>
            </a:r>
            <a:r>
              <a:rPr lang="ko-KR" altLang="en-US" sz="2800" dirty="0"/>
              <a:t>호출 구현</a:t>
            </a:r>
            <a:endParaRPr lang="en-US" altLang="ko-KR" sz="2800" dirty="0"/>
          </a:p>
          <a:p>
            <a:r>
              <a:rPr lang="en-US" altLang="ko-KR" sz="2800" dirty="0"/>
              <a:t>   -&gt; Flutter</a:t>
            </a:r>
            <a:r>
              <a:rPr lang="ko-KR" altLang="en-US" sz="2800" dirty="0"/>
              <a:t>에서 </a:t>
            </a:r>
            <a:r>
              <a:rPr lang="en-US" altLang="ko-KR" sz="2800" dirty="0"/>
              <a:t>native </a:t>
            </a:r>
            <a:r>
              <a:rPr lang="ko-KR" altLang="en-US" sz="2800" dirty="0"/>
              <a:t>기능을 호출할 수 있도록 사용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알림 클릭 시 팝업 창 띄우는 </a:t>
            </a:r>
            <a:r>
              <a:rPr lang="en-US" altLang="ko-KR" sz="2800" dirty="0"/>
              <a:t>UI </a:t>
            </a:r>
            <a:r>
              <a:rPr lang="ko-KR" altLang="en-US" sz="2800" dirty="0"/>
              <a:t>구현 완료</a:t>
            </a:r>
            <a:endParaRPr lang="en-US" altLang="ko-KR" sz="2800" dirty="0"/>
          </a:p>
          <a:p>
            <a:r>
              <a:rPr lang="en-US" altLang="ko-KR" sz="2800" dirty="0"/>
              <a:t>   -&gt; </a:t>
            </a:r>
            <a:r>
              <a:rPr lang="ko-KR" altLang="en-US" sz="2800" dirty="0"/>
              <a:t>알림 내용을 보여주는 팝업 구현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5. </a:t>
            </a:r>
            <a:r>
              <a:rPr lang="en-US" altLang="ko-KR" sz="2800" dirty="0" err="1"/>
              <a:t>SharedPreferences</a:t>
            </a:r>
            <a:r>
              <a:rPr lang="ko-KR" altLang="en-US" sz="2800" dirty="0"/>
              <a:t>를 사용해 알림 재등록 구현</a:t>
            </a:r>
            <a:endParaRPr lang="en-US" altLang="ko-KR" sz="2800" dirty="0"/>
          </a:p>
          <a:p>
            <a:r>
              <a:rPr lang="en-US" altLang="ko-KR" sz="2800" dirty="0"/>
              <a:t>   -&gt; </a:t>
            </a:r>
            <a:r>
              <a:rPr lang="ko-KR" altLang="en-US" sz="2800" dirty="0"/>
              <a:t>앱을 껐다 켜도 이전 예약 알림 정보를 저장하고 불러와서 다시 예약 되도록 함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305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0FD83-E60C-76AE-F9E3-306D2031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A01224-7F97-46B9-5E66-71483A8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837AD2-5028-3D1B-FB06-3F9542A3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575F90-C7DC-8DC3-67CF-AA323120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4A5916-F3C6-8A9B-480A-7C545603E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F33C959-C7F8-FD33-0A5E-922B2CD13456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28CC426-D496-F8E5-9B1D-288D6DFE5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425" y="7554047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A72057D-861D-14BA-64D5-8B8627FDCCA0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1B59A216-97A9-DEF0-D934-F32C06EDF2AA}"/>
              </a:ext>
            </a:extLst>
          </p:cNvPr>
          <p:cNvSpPr txBox="1"/>
          <p:nvPr/>
        </p:nvSpPr>
        <p:spPr>
          <a:xfrm>
            <a:off x="-228600" y="845166"/>
            <a:ext cx="16461186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문제점 및 미완성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06BDF-5D52-6549-489A-CDAB90E82D28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5EE4E-C407-79B4-1777-FFCD1AE7205C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42CF2-203C-1BE1-6DC2-E0AA0515ABBD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49E03-3425-7B7D-8E2D-9FE244A360C1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F5000F-0A17-D60A-A20F-2837F3D5AD7F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8EA5E-CFE7-9E64-59DD-CB21430D8C03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0B677-0264-2AA6-757C-A0B015AED4FD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307E0-B243-0692-C458-88374356ABB7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0EC25-F790-DF83-6800-BD7BDD331F35}"/>
              </a:ext>
            </a:extLst>
          </p:cNvPr>
          <p:cNvSpPr txBox="1"/>
          <p:nvPr/>
        </p:nvSpPr>
        <p:spPr>
          <a:xfrm>
            <a:off x="1295400" y="2933700"/>
            <a:ext cx="156591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문제점</a:t>
            </a:r>
            <a:r>
              <a:rPr lang="en-US" altLang="ko-KR" sz="4000" b="1" dirty="0"/>
              <a:t>:</a:t>
            </a:r>
            <a:endParaRPr lang="en-US" altLang="ko-KR" sz="2000" b="1" dirty="0"/>
          </a:p>
          <a:p>
            <a:r>
              <a:rPr lang="ko-KR" altLang="en-US" sz="2400" dirty="0"/>
              <a:t>현재 실제  안드로이드 기기로 알림 설정을 하면 설정이 되었다는 정보가 로그에 정상적으로 출력됨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하지만 실제로 설정한 알림 시간이 되어도 화면이 꺼진 상태</a:t>
            </a:r>
            <a:r>
              <a:rPr lang="en-US" altLang="ko-KR" sz="2400" dirty="0"/>
              <a:t> / </a:t>
            </a:r>
            <a:r>
              <a:rPr lang="ko-KR" altLang="en-US" sz="2400" dirty="0"/>
              <a:t>백그라운드 상태 모두 어떠한 반응이 일어나지 않음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-&gt; </a:t>
            </a:r>
            <a:r>
              <a:rPr lang="ko-KR" altLang="en-US" sz="2400" dirty="0"/>
              <a:t>코드 적인 에러 뿐만 아니라 사용자 권한 설정이 복잡하여 전반적으로 문제를 해결하지 못했음</a:t>
            </a:r>
            <a:r>
              <a:rPr lang="en-US" altLang="ko-KR" sz="2400" dirty="0"/>
              <a:t>.</a:t>
            </a:r>
          </a:p>
          <a:p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3D4A2-F9FF-5F5B-C87A-59E234C8639F}"/>
              </a:ext>
            </a:extLst>
          </p:cNvPr>
          <p:cNvSpPr txBox="1"/>
          <p:nvPr/>
        </p:nvSpPr>
        <p:spPr>
          <a:xfrm>
            <a:off x="1377950" y="5507379"/>
            <a:ext cx="1565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※</a:t>
            </a:r>
            <a:r>
              <a:rPr lang="ko-KR" altLang="en-US" sz="4000" b="1" dirty="0"/>
              <a:t>향후 계획</a:t>
            </a:r>
            <a:r>
              <a:rPr lang="en-US" altLang="ko-KR" sz="4000" b="1" dirty="0"/>
              <a:t>:</a:t>
            </a:r>
            <a:endParaRPr lang="en-US" altLang="ko-KR" sz="2000" dirty="0"/>
          </a:p>
          <a:p>
            <a:r>
              <a:rPr lang="ko-KR" altLang="en-US" sz="2400" dirty="0"/>
              <a:t>지속적으로 </a:t>
            </a:r>
            <a:r>
              <a:rPr lang="en-US" altLang="ko-KR" sz="2400" dirty="0"/>
              <a:t>LLM</a:t>
            </a:r>
            <a:r>
              <a:rPr lang="ko-KR" altLang="en-US" sz="2400" dirty="0"/>
              <a:t>을 적극 활용하여 현재 발생하고 있는 문제점을 해결하고 최종 목표는 배포하는 것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70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618C1-079D-55E1-957D-49A65E62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9D01B9-45CC-5A2C-5BCE-2FCF1A2E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015795A-1939-8700-5DF4-C9EAF8FF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3384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450DFA-8DCC-6EDD-BC32-170D5C48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CD4669-1E8A-2423-B337-4B43CED8A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56BC3E9-6911-14FA-A910-735018AC296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05D1975-862B-3F08-03B1-C718676DF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500DB8B-A451-6BB1-C514-14035C0CF3F2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1AA7EE6-6BE2-A14D-64F7-26BF6C479CA4}"/>
              </a:ext>
            </a:extLst>
          </p:cNvPr>
          <p:cNvSpPr txBox="1"/>
          <p:nvPr/>
        </p:nvSpPr>
        <p:spPr>
          <a:xfrm>
            <a:off x="1492250" y="952500"/>
            <a:ext cx="76517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7D781-8488-7AC1-C136-B68A5DD0F2C8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5A281-5549-089B-5B18-DD6B862CE914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FCCB1-45B4-073B-2977-0FBD0B1BEF30}"/>
              </a:ext>
            </a:extLst>
          </p:cNvPr>
          <p:cNvSpPr txBox="1"/>
          <p:nvPr/>
        </p:nvSpPr>
        <p:spPr>
          <a:xfrm>
            <a:off x="9247886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CD799-3CCE-B74C-BBFD-A0CED6449647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031AD-700F-94DC-9AC8-2315F11A1FDA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0FB94-334C-D076-F91E-8AA9883A6906}"/>
              </a:ext>
            </a:extLst>
          </p:cNvPr>
          <p:cNvSpPr txBox="1"/>
          <p:nvPr/>
        </p:nvSpPr>
        <p:spPr>
          <a:xfrm>
            <a:off x="9272270" y="30734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상세보기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548BB-A4E2-8D58-470F-5BF5F0DC6040}"/>
              </a:ext>
            </a:extLst>
          </p:cNvPr>
          <p:cNvSpPr txBox="1"/>
          <p:nvPr/>
        </p:nvSpPr>
        <p:spPr>
          <a:xfrm>
            <a:off x="9247886" y="4166489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시간 표시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144C4-0BAB-7A56-9B9B-0F834B964970}"/>
              </a:ext>
            </a:extLst>
          </p:cNvPr>
          <p:cNvSpPr txBox="1"/>
          <p:nvPr/>
        </p:nvSpPr>
        <p:spPr>
          <a:xfrm>
            <a:off x="2057146" y="5251704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수정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DAA0-576D-E1C6-2398-F210641EFCA2}"/>
              </a:ext>
            </a:extLst>
          </p:cNvPr>
          <p:cNvSpPr txBox="1"/>
          <p:nvPr/>
        </p:nvSpPr>
        <p:spPr>
          <a:xfrm>
            <a:off x="9272270" y="6462014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중요한 일정 설정</a:t>
            </a:r>
            <a:endParaRPr lang="en-US" sz="48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8E0A3-56B9-4AD4-4B52-4F577E5B9DC4}"/>
              </a:ext>
            </a:extLst>
          </p:cNvPr>
          <p:cNvSpPr txBox="1"/>
          <p:nvPr/>
        </p:nvSpPr>
        <p:spPr>
          <a:xfrm>
            <a:off x="9272270" y="7620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</a:t>
            </a:r>
            <a:r>
              <a:rPr lang="en-US" altLang="ko-KR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전체 삭제</a:t>
            </a:r>
            <a:endParaRPr lang="en-US" sz="48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5CDBB-B976-8B00-514B-53BA1FDCEB89}"/>
              </a:ext>
            </a:extLst>
          </p:cNvPr>
          <p:cNvSpPr txBox="1"/>
          <p:nvPr/>
        </p:nvSpPr>
        <p:spPr>
          <a:xfrm>
            <a:off x="2051050" y="8699500"/>
            <a:ext cx="106743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알림 설정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중요한 일정으로 설정한 일만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90019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 dirty="0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E69E7-FC1A-6929-7EB5-D7FDB6C04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DB67B2-AD04-329A-D821-CF51DCF2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09116A-96D7-F1B2-9FC8-A65395E1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4FE8DC-4E2B-ABD0-0F43-FAC521F5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3EB0C5F-A3B4-E6D8-E992-18C01C3E0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671ED41-084D-6ABD-9B6C-C0EC5EFE55B2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A928C93-D47A-DFD2-AEF8-B87DE8784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47CBB9-B6AF-18DD-4646-4CD9ED267619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04BCC67A-1E54-7FC0-EEA4-8A3B14D20D0E}"/>
              </a:ext>
            </a:extLst>
          </p:cNvPr>
          <p:cNvSpPr txBox="1"/>
          <p:nvPr/>
        </p:nvSpPr>
        <p:spPr>
          <a:xfrm>
            <a:off x="1676400" y="812800"/>
            <a:ext cx="9982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685A7D-67A8-727B-89DB-6456BB60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652" y="5963059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A79B0C-CCF2-59DD-F222-9BBF297F6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504" y="6644560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489889EE-C883-86F0-B4B1-E4CBF4F0F36A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B6DF92-D4D6-E24A-DC79-01C66A85398B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710069-9486-AE9A-57B2-8665C6764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319" y="6584323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D8EC84-466C-9E14-DF23-04FFFAC4B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0A67D8-1201-A8CB-3EA4-C6393FC74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AC1E2C63-D37A-0C01-F35F-C97795468524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6C4D0D6-ED7F-1CBF-165C-2C184313C6ED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C5F9C4-76E3-895A-03C2-D118A6873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8467" y="3229296"/>
            <a:ext cx="14154877" cy="58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3FB32-C55F-1084-9F32-F9B76115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16DD7D-EA83-707A-C45E-A46943EC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B3DBA2-B237-524C-0AEB-5A4928C9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248739-38D0-C559-3584-5B851697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FF3268D-8D2C-29CB-6CE0-AA028548E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0C41C1C-358C-8A43-0541-30AC0DCFC72B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9FB403E-A351-E107-59BC-3697C47F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124084A-28B6-EAD2-8195-426A893A80AB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7E065319-B3D8-8DAD-97D3-4592A0558FB5}"/>
              </a:ext>
            </a:extLst>
          </p:cNvPr>
          <p:cNvSpPr txBox="1"/>
          <p:nvPr/>
        </p:nvSpPr>
        <p:spPr>
          <a:xfrm>
            <a:off x="1676399" y="812800"/>
            <a:ext cx="1388780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C62828-2FDF-055D-C31A-FC73C1C6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8319" y="5928907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BA62C8-F4D8-D716-C31A-9715194BD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504" y="6499137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3487FE1-E948-E2B4-AB65-D5D43C84AE5A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DF0D15-4CBF-5DDB-4B7F-B0C66D57B685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91CBED-D9CA-C176-2CFC-4341E76F4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319" y="6438900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4CA589-06A6-11B1-DE74-CDB1F863D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86162F-9DD1-879F-79F9-E635E9000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507622AE-5314-8D0D-98F2-E9B4ABAE3CC1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56BADF5A-7876-E73A-A848-854EEA2B6F3E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E4769D-F623-724B-66D3-91AECC09D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6401" y="3222532"/>
            <a:ext cx="13627800" cy="59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C0A6-1CD3-D90A-210E-FA1064C3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00069E-B65D-085E-828D-C73A3062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2292E02-E68B-C05F-1FC8-2ADC3731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C50B1F-1BA2-7057-C6DC-F5AC0B9F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5C8213-1C49-2B5D-992C-31FEFDFC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31C48E9-6EB4-F6A1-5218-54327CDBA2A8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5A1877-A0D8-3D5F-CA25-3F6B57E9F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3DF83D5-683C-ADC4-B701-10429BEEC039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FC4DA730-A43F-B743-5A61-74A86490D6BD}"/>
              </a:ext>
            </a:extLst>
          </p:cNvPr>
          <p:cNvSpPr txBox="1"/>
          <p:nvPr/>
        </p:nvSpPr>
        <p:spPr>
          <a:xfrm>
            <a:off x="1676400" y="812800"/>
            <a:ext cx="12954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2)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F2FE62-EE40-9F17-2CE4-8AC7A024E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36" y="5973318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1E0A6-DADB-D504-02CC-4D15D174A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01" y="6737233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AC7496EF-632C-0A90-BE01-F1663E0C33A3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5A8D647-562B-35A3-D77C-437F8FE31989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A11E79-F283-0B50-033F-F05EA02F4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790" y="6659046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F5B28C-597E-38C4-A640-F2853D8C6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E8DA48-E6CD-338F-BB08-49B7332A0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CF241289-29F1-5C9E-C26B-5A0A5FF4F96D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69DA8FC-CD15-D188-4C19-83882E6A6D55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7AA350-13A3-D076-901C-512CF5546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881" y="3323174"/>
            <a:ext cx="13665902" cy="59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9712-F3D7-28BB-C532-317CBC4F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5CD71-7A68-94D5-3A63-411EB279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70B491-1A5E-C2CE-120D-CE532067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27E01C-758B-B409-07E2-381665EC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0C9D79-A301-EFE3-2ABD-DB094ECE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643F692-95FB-6C88-9635-EF15EF07E6C0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3F4C347-748B-8B40-AB47-A98BE96C1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8DA9FA4-8B4B-1274-33E8-5D8A50774C71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FFB5B0F4-CA2F-92BE-AF2F-2E9B489655E8}"/>
              </a:ext>
            </a:extLst>
          </p:cNvPr>
          <p:cNvSpPr txBox="1"/>
          <p:nvPr/>
        </p:nvSpPr>
        <p:spPr>
          <a:xfrm>
            <a:off x="1676400" y="812800"/>
            <a:ext cx="12954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3)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14932B-AD49-3FA5-4D6B-E84197938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36" y="5829300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B0C1D3-173C-DD90-02D7-0D0546073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01" y="6517087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945DA1EE-05AF-D1D1-C1A6-438A57045EAD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6E21609-CF7E-42EC-3747-1B486FA1BBA0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E8EAEB-C432-95B1-A682-5BFD01B3A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790" y="6438900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A44AC7-219B-A9FA-9FFA-F987F676E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0FBD42-B931-9CC0-5903-346222718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92F06F44-01AB-A5A1-1F71-21818B9D002F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124F149-0203-09AB-A895-641117DED91E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8AAEE8-8FE8-2F35-A1FD-4A93CE9AA7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6488" y="3241304"/>
            <a:ext cx="13627800" cy="56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1379</Words>
  <Application>Microsoft Office PowerPoint</Application>
  <PresentationFormat>사용자 지정</PresentationFormat>
  <Paragraphs>243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Gong Gothic Light</vt:lpstr>
      <vt:lpstr>Wingdings</vt:lpstr>
      <vt:lpstr>Hakgyoansim Jiugae R</vt:lpstr>
      <vt:lpstr>Arial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7</cp:revision>
  <dcterms:created xsi:type="dcterms:W3CDTF">2006-08-16T00:00:00Z</dcterms:created>
  <dcterms:modified xsi:type="dcterms:W3CDTF">2025-06-23T08:31:49Z</dcterms:modified>
</cp:coreProperties>
</file>